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82CF1E-6F32-40EA-BBFB-3541AED581C4}" v="187" dt="2025-02-23T00:40:38.68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3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wish, Jacqueline" userId="4981b356-273a-4214-a200-8912fe542e71" providerId="ADAL" clId="{9982CF1E-6F32-40EA-BBFB-3541AED581C4}"/>
    <pc:docChg chg="undo redo custSel addSld delSld modSld">
      <pc:chgData name="Darwish, Jacqueline" userId="4981b356-273a-4214-a200-8912fe542e71" providerId="ADAL" clId="{9982CF1E-6F32-40EA-BBFB-3541AED581C4}" dt="2025-02-23T00:40:38.683" v="1155"/>
      <pc:docMkLst>
        <pc:docMk/>
      </pc:docMkLst>
      <pc:sldChg chg="addSp delSp modSp mod modTransition modAnim modNotesTx">
        <pc:chgData name="Darwish, Jacqueline" userId="4981b356-273a-4214-a200-8912fe542e71" providerId="ADAL" clId="{9982CF1E-6F32-40EA-BBFB-3541AED581C4}" dt="2025-02-22T23:43:31.921" v="980"/>
        <pc:sldMkLst>
          <pc:docMk/>
          <pc:sldMk cId="0" sldId="256"/>
        </pc:sldMkLst>
        <pc:picChg chg="add del mod">
          <ac:chgData name="Darwish, Jacqueline" userId="4981b356-273a-4214-a200-8912fe542e71" providerId="ADAL" clId="{9982CF1E-6F32-40EA-BBFB-3541AED581C4}" dt="2025-02-22T23:39:13.266" v="964"/>
          <ac:picMkLst>
            <pc:docMk/>
            <pc:sldMk cId="0" sldId="256"/>
            <ac:picMk id="6" creationId="{F10B2BA8-A5B7-1BDD-4235-4E71BBD80A05}"/>
          </ac:picMkLst>
        </pc:picChg>
        <pc:picChg chg="add del mod ord">
          <ac:chgData name="Darwish, Jacqueline" userId="4981b356-273a-4214-a200-8912fe542e71" providerId="ADAL" clId="{9982CF1E-6F32-40EA-BBFB-3541AED581C4}" dt="2025-02-22T23:39:46.547" v="965"/>
          <ac:picMkLst>
            <pc:docMk/>
            <pc:sldMk cId="0" sldId="256"/>
            <ac:picMk id="9" creationId="{22CDF47F-7FAD-4445-96CE-63F01E417CFD}"/>
          </ac:picMkLst>
        </pc:picChg>
        <pc:picChg chg="add del mod">
          <ac:chgData name="Darwish, Jacqueline" userId="4981b356-273a-4214-a200-8912fe542e71" providerId="ADAL" clId="{9982CF1E-6F32-40EA-BBFB-3541AED581C4}" dt="2025-02-22T23:40:28.258" v="967"/>
          <ac:picMkLst>
            <pc:docMk/>
            <pc:sldMk cId="0" sldId="256"/>
            <ac:picMk id="10" creationId="{35ADB1AE-BCE1-E183-8066-2E2E5F22FD3D}"/>
          </ac:picMkLst>
        </pc:picChg>
        <pc:picChg chg="add del mod ord">
          <ac:chgData name="Darwish, Jacqueline" userId="4981b356-273a-4214-a200-8912fe542e71" providerId="ADAL" clId="{9982CF1E-6F32-40EA-BBFB-3541AED581C4}" dt="2025-02-22T23:40:36.201" v="968"/>
          <ac:picMkLst>
            <pc:docMk/>
            <pc:sldMk cId="0" sldId="256"/>
            <ac:picMk id="15" creationId="{69E658B2-EE0B-E8D7-623F-4840CB6AE791}"/>
          </ac:picMkLst>
        </pc:picChg>
        <pc:picChg chg="add del mod">
          <ac:chgData name="Darwish, Jacqueline" userId="4981b356-273a-4214-a200-8912fe542e71" providerId="ADAL" clId="{9982CF1E-6F32-40EA-BBFB-3541AED581C4}" dt="2025-02-22T23:40:37.638" v="970"/>
          <ac:picMkLst>
            <pc:docMk/>
            <pc:sldMk cId="0" sldId="256"/>
            <ac:picMk id="16" creationId="{82D9754A-89C4-0807-CF19-60FA39CF5FA2}"/>
          </ac:picMkLst>
        </pc:picChg>
        <pc:picChg chg="add del mod ord">
          <ac:chgData name="Darwish, Jacqueline" userId="4981b356-273a-4214-a200-8912fe542e71" providerId="ADAL" clId="{9982CF1E-6F32-40EA-BBFB-3541AED581C4}" dt="2025-02-22T23:40:56.641" v="971"/>
          <ac:picMkLst>
            <pc:docMk/>
            <pc:sldMk cId="0" sldId="256"/>
            <ac:picMk id="19" creationId="{DFE2FE5C-C216-B7E9-3E0E-0AB808F7D53B}"/>
          </ac:picMkLst>
        </pc:picChg>
        <pc:picChg chg="add del mod">
          <ac:chgData name="Darwish, Jacqueline" userId="4981b356-273a-4214-a200-8912fe542e71" providerId="ADAL" clId="{9982CF1E-6F32-40EA-BBFB-3541AED581C4}" dt="2025-02-22T23:41:01.932" v="973"/>
          <ac:picMkLst>
            <pc:docMk/>
            <pc:sldMk cId="0" sldId="256"/>
            <ac:picMk id="20" creationId="{60953811-6710-BA92-2988-2002A6B6DDE1}"/>
          </ac:picMkLst>
        </pc:picChg>
        <pc:picChg chg="add del mod ord">
          <ac:chgData name="Darwish, Jacqueline" userId="4981b356-273a-4214-a200-8912fe542e71" providerId="ADAL" clId="{9982CF1E-6F32-40EA-BBFB-3541AED581C4}" dt="2025-02-22T23:41:32.307" v="974"/>
          <ac:picMkLst>
            <pc:docMk/>
            <pc:sldMk cId="0" sldId="256"/>
            <ac:picMk id="23" creationId="{C09BAAD1-BAB9-E73C-AE0F-866CAFCE3F48}"/>
          </ac:picMkLst>
        </pc:picChg>
        <pc:picChg chg="add del mod">
          <ac:chgData name="Darwish, Jacqueline" userId="4981b356-273a-4214-a200-8912fe542e71" providerId="ADAL" clId="{9982CF1E-6F32-40EA-BBFB-3541AED581C4}" dt="2025-02-22T23:41:52.775" v="976"/>
          <ac:picMkLst>
            <pc:docMk/>
            <pc:sldMk cId="0" sldId="256"/>
            <ac:picMk id="24" creationId="{8B7F95A4-7361-C4D2-CC61-12264964325C}"/>
          </ac:picMkLst>
        </pc:picChg>
        <pc:picChg chg="add del mod ord">
          <ac:chgData name="Darwish, Jacqueline" userId="4981b356-273a-4214-a200-8912fe542e71" providerId="ADAL" clId="{9982CF1E-6F32-40EA-BBFB-3541AED581C4}" dt="2025-02-22T23:42:21.239" v="977"/>
          <ac:picMkLst>
            <pc:docMk/>
            <pc:sldMk cId="0" sldId="256"/>
            <ac:picMk id="28" creationId="{1F6D83AE-94E9-03A5-9540-0519AD6F2496}"/>
          </ac:picMkLst>
        </pc:picChg>
        <pc:picChg chg="add del mod">
          <ac:chgData name="Darwish, Jacqueline" userId="4981b356-273a-4214-a200-8912fe542e71" providerId="ADAL" clId="{9982CF1E-6F32-40EA-BBFB-3541AED581C4}" dt="2025-02-22T23:43:00.041" v="979"/>
          <ac:picMkLst>
            <pc:docMk/>
            <pc:sldMk cId="0" sldId="256"/>
            <ac:picMk id="29" creationId="{4A6680AA-AA6D-B454-424E-BC5535C05BB8}"/>
          </ac:picMkLst>
        </pc:picChg>
        <pc:picChg chg="add del mod ord">
          <ac:chgData name="Darwish, Jacqueline" userId="4981b356-273a-4214-a200-8912fe542e71" providerId="ADAL" clId="{9982CF1E-6F32-40EA-BBFB-3541AED581C4}" dt="2025-02-22T23:43:31.921" v="980"/>
          <ac:picMkLst>
            <pc:docMk/>
            <pc:sldMk cId="0" sldId="256"/>
            <ac:picMk id="34" creationId="{D469C4D0-808A-E763-5BEA-3288E3C02D37}"/>
          </ac:picMkLst>
        </pc:picChg>
        <pc:picChg chg="add mod">
          <ac:chgData name="Darwish, Jacqueline" userId="4981b356-273a-4214-a200-8912fe542e71" providerId="ADAL" clId="{9982CF1E-6F32-40EA-BBFB-3541AED581C4}" dt="2025-02-22T23:43:31.921" v="980"/>
          <ac:picMkLst>
            <pc:docMk/>
            <pc:sldMk cId="0" sldId="256"/>
            <ac:picMk id="35" creationId="{FA907930-3EE7-524C-375B-78EFC5736734}"/>
          </ac:picMkLst>
        </pc:picChg>
      </pc:sldChg>
      <pc:sldChg chg="addSp delSp modSp mod modTransition modAnim modNotesTx">
        <pc:chgData name="Darwish, Jacqueline" userId="4981b356-273a-4214-a200-8912fe542e71" providerId="ADAL" clId="{9982CF1E-6F32-40EA-BBFB-3541AED581C4}" dt="2025-02-22T23:50:53.377" v="1008"/>
        <pc:sldMkLst>
          <pc:docMk/>
          <pc:sldMk cId="0" sldId="257"/>
        </pc:sldMkLst>
        <pc:picChg chg="add del mod">
          <ac:chgData name="Darwish, Jacqueline" userId="4981b356-273a-4214-a200-8912fe542e71" providerId="ADAL" clId="{9982CF1E-6F32-40EA-BBFB-3541AED581C4}" dt="2025-02-22T23:45:40.017" v="983"/>
          <ac:picMkLst>
            <pc:docMk/>
            <pc:sldMk cId="0" sldId="257"/>
            <ac:picMk id="19" creationId="{0158D4F3-E29B-884B-CD72-407CE042990A}"/>
          </ac:picMkLst>
        </pc:picChg>
        <pc:picChg chg="add del mod ord">
          <ac:chgData name="Darwish, Jacqueline" userId="4981b356-273a-4214-a200-8912fe542e71" providerId="ADAL" clId="{9982CF1E-6F32-40EA-BBFB-3541AED581C4}" dt="2025-02-22T23:45:48.030" v="984"/>
          <ac:picMkLst>
            <pc:docMk/>
            <pc:sldMk cId="0" sldId="257"/>
            <ac:picMk id="22" creationId="{1FB6256F-208B-B707-E0FC-1D7332598233}"/>
          </ac:picMkLst>
        </pc:picChg>
        <pc:picChg chg="add del mod">
          <ac:chgData name="Darwish, Jacqueline" userId="4981b356-273a-4214-a200-8912fe542e71" providerId="ADAL" clId="{9982CF1E-6F32-40EA-BBFB-3541AED581C4}" dt="2025-02-22T23:45:50.008" v="986"/>
          <ac:picMkLst>
            <pc:docMk/>
            <pc:sldMk cId="0" sldId="257"/>
            <ac:picMk id="23" creationId="{E3EB85A9-1465-73E8-9A91-4FFD14C4451B}"/>
          </ac:picMkLst>
        </pc:picChg>
        <pc:picChg chg="add del mod ord">
          <ac:chgData name="Darwish, Jacqueline" userId="4981b356-273a-4214-a200-8912fe542e71" providerId="ADAL" clId="{9982CF1E-6F32-40EA-BBFB-3541AED581C4}" dt="2025-02-22T23:46:06.362" v="987"/>
          <ac:picMkLst>
            <pc:docMk/>
            <pc:sldMk cId="0" sldId="257"/>
            <ac:picMk id="26" creationId="{C32CECB6-DEF2-3B29-D7E4-4353ED8B984A}"/>
          </ac:picMkLst>
        </pc:picChg>
        <pc:picChg chg="add del mod">
          <ac:chgData name="Darwish, Jacqueline" userId="4981b356-273a-4214-a200-8912fe542e71" providerId="ADAL" clId="{9982CF1E-6F32-40EA-BBFB-3541AED581C4}" dt="2025-02-22T23:46:08.174" v="989"/>
          <ac:picMkLst>
            <pc:docMk/>
            <pc:sldMk cId="0" sldId="257"/>
            <ac:picMk id="27" creationId="{97457B00-32BB-17B0-7C5C-CE240CD77C9A}"/>
          </ac:picMkLst>
        </pc:picChg>
        <pc:picChg chg="add del mod ord">
          <ac:chgData name="Darwish, Jacqueline" userId="4981b356-273a-4214-a200-8912fe542e71" providerId="ADAL" clId="{9982CF1E-6F32-40EA-BBFB-3541AED581C4}" dt="2025-02-22T23:46:14.164" v="990"/>
          <ac:picMkLst>
            <pc:docMk/>
            <pc:sldMk cId="0" sldId="257"/>
            <ac:picMk id="30" creationId="{79311A0B-C228-7811-205A-F1F3223C780B}"/>
          </ac:picMkLst>
        </pc:picChg>
        <pc:picChg chg="add del mod">
          <ac:chgData name="Darwish, Jacqueline" userId="4981b356-273a-4214-a200-8912fe542e71" providerId="ADAL" clId="{9982CF1E-6F32-40EA-BBFB-3541AED581C4}" dt="2025-02-22T23:46:15.924" v="992"/>
          <ac:picMkLst>
            <pc:docMk/>
            <pc:sldMk cId="0" sldId="257"/>
            <ac:picMk id="31" creationId="{CDD357E4-E26C-8107-D190-F49BBFF8A29E}"/>
          </ac:picMkLst>
        </pc:picChg>
        <pc:picChg chg="add del mod ord">
          <ac:chgData name="Darwish, Jacqueline" userId="4981b356-273a-4214-a200-8912fe542e71" providerId="ADAL" clId="{9982CF1E-6F32-40EA-BBFB-3541AED581C4}" dt="2025-02-22T23:46:24.891" v="993"/>
          <ac:picMkLst>
            <pc:docMk/>
            <pc:sldMk cId="0" sldId="257"/>
            <ac:picMk id="34" creationId="{489CC76D-2428-A0C0-5C6B-B5809F77B0BC}"/>
          </ac:picMkLst>
        </pc:picChg>
        <pc:picChg chg="add del mod">
          <ac:chgData name="Darwish, Jacqueline" userId="4981b356-273a-4214-a200-8912fe542e71" providerId="ADAL" clId="{9982CF1E-6F32-40EA-BBFB-3541AED581C4}" dt="2025-02-22T23:46:26.972" v="995"/>
          <ac:picMkLst>
            <pc:docMk/>
            <pc:sldMk cId="0" sldId="257"/>
            <ac:picMk id="35" creationId="{4A0A676A-4015-AD60-8057-DE3149F9E871}"/>
          </ac:picMkLst>
        </pc:picChg>
        <pc:picChg chg="add del mod ord">
          <ac:chgData name="Darwish, Jacqueline" userId="4981b356-273a-4214-a200-8912fe542e71" providerId="ADAL" clId="{9982CF1E-6F32-40EA-BBFB-3541AED581C4}" dt="2025-02-22T23:47:12.051" v="996"/>
          <ac:picMkLst>
            <pc:docMk/>
            <pc:sldMk cId="0" sldId="257"/>
            <ac:picMk id="38" creationId="{BED5CA52-65DE-3E3B-CBD9-981E66BBB5D4}"/>
          </ac:picMkLst>
        </pc:picChg>
        <pc:picChg chg="add del mod">
          <ac:chgData name="Darwish, Jacqueline" userId="4981b356-273a-4214-a200-8912fe542e71" providerId="ADAL" clId="{9982CF1E-6F32-40EA-BBFB-3541AED581C4}" dt="2025-02-22T23:49:18.924" v="998"/>
          <ac:picMkLst>
            <pc:docMk/>
            <pc:sldMk cId="0" sldId="257"/>
            <ac:picMk id="39" creationId="{C2F89976-77FC-507C-5B9B-D5FC6093A491}"/>
          </ac:picMkLst>
        </pc:picChg>
        <pc:picChg chg="add del mod ord">
          <ac:chgData name="Darwish, Jacqueline" userId="4981b356-273a-4214-a200-8912fe542e71" providerId="ADAL" clId="{9982CF1E-6F32-40EA-BBFB-3541AED581C4}" dt="2025-02-22T23:49:35.134" v="999"/>
          <ac:picMkLst>
            <pc:docMk/>
            <pc:sldMk cId="0" sldId="257"/>
            <ac:picMk id="45" creationId="{F1C16732-A58A-C6E8-FB43-1D380FC10BBD}"/>
          </ac:picMkLst>
        </pc:picChg>
        <pc:picChg chg="add del mod">
          <ac:chgData name="Darwish, Jacqueline" userId="4981b356-273a-4214-a200-8912fe542e71" providerId="ADAL" clId="{9982CF1E-6F32-40EA-BBFB-3541AED581C4}" dt="2025-02-22T23:49:37.095" v="1001"/>
          <ac:picMkLst>
            <pc:docMk/>
            <pc:sldMk cId="0" sldId="257"/>
            <ac:picMk id="46" creationId="{9BAF5F07-8FD1-A3A3-7F25-ABC718AB58DC}"/>
          </ac:picMkLst>
        </pc:picChg>
        <pc:picChg chg="add del mod ord">
          <ac:chgData name="Darwish, Jacqueline" userId="4981b356-273a-4214-a200-8912fe542e71" providerId="ADAL" clId="{9982CF1E-6F32-40EA-BBFB-3541AED581C4}" dt="2025-02-22T23:49:56.443" v="1002"/>
          <ac:picMkLst>
            <pc:docMk/>
            <pc:sldMk cId="0" sldId="257"/>
            <ac:picMk id="49" creationId="{03F5122E-2045-C812-A578-B46743823B3D}"/>
          </ac:picMkLst>
        </pc:picChg>
        <pc:picChg chg="add del mod">
          <ac:chgData name="Darwish, Jacqueline" userId="4981b356-273a-4214-a200-8912fe542e71" providerId="ADAL" clId="{9982CF1E-6F32-40EA-BBFB-3541AED581C4}" dt="2025-02-22T23:49:59.422" v="1004"/>
          <ac:picMkLst>
            <pc:docMk/>
            <pc:sldMk cId="0" sldId="257"/>
            <ac:picMk id="50" creationId="{5A2229B6-6011-724C-0C3A-7A608CDCEC4F}"/>
          </ac:picMkLst>
        </pc:picChg>
        <pc:picChg chg="add del mod ord">
          <ac:chgData name="Darwish, Jacqueline" userId="4981b356-273a-4214-a200-8912fe542e71" providerId="ADAL" clId="{9982CF1E-6F32-40EA-BBFB-3541AED581C4}" dt="2025-02-22T23:50:04.898" v="1005"/>
          <ac:picMkLst>
            <pc:docMk/>
            <pc:sldMk cId="0" sldId="257"/>
            <ac:picMk id="53" creationId="{4D11B6A5-5594-CA8C-C9D6-20B5ED377C47}"/>
          </ac:picMkLst>
        </pc:picChg>
        <pc:picChg chg="add del mod">
          <ac:chgData name="Darwish, Jacqueline" userId="4981b356-273a-4214-a200-8912fe542e71" providerId="ADAL" clId="{9982CF1E-6F32-40EA-BBFB-3541AED581C4}" dt="2025-02-22T23:50:07.647" v="1007"/>
          <ac:picMkLst>
            <pc:docMk/>
            <pc:sldMk cId="0" sldId="257"/>
            <ac:picMk id="54" creationId="{A595E191-0C16-771D-A240-CD33F5664D88}"/>
          </ac:picMkLst>
        </pc:picChg>
        <pc:picChg chg="add del mod ord">
          <ac:chgData name="Darwish, Jacqueline" userId="4981b356-273a-4214-a200-8912fe542e71" providerId="ADAL" clId="{9982CF1E-6F32-40EA-BBFB-3541AED581C4}" dt="2025-02-22T23:50:53.377" v="1008"/>
          <ac:picMkLst>
            <pc:docMk/>
            <pc:sldMk cId="0" sldId="257"/>
            <ac:picMk id="57" creationId="{87A2CF60-CCBE-4084-94AE-0D58EA6A6FE8}"/>
          </ac:picMkLst>
        </pc:picChg>
        <pc:picChg chg="add mod">
          <ac:chgData name="Darwish, Jacqueline" userId="4981b356-273a-4214-a200-8912fe542e71" providerId="ADAL" clId="{9982CF1E-6F32-40EA-BBFB-3541AED581C4}" dt="2025-02-22T23:50:53.377" v="1008"/>
          <ac:picMkLst>
            <pc:docMk/>
            <pc:sldMk cId="0" sldId="257"/>
            <ac:picMk id="58" creationId="{DCFEED4B-3CA8-E333-7523-E0F22BA71189}"/>
          </ac:picMkLst>
        </pc:picChg>
      </pc:sldChg>
      <pc:sldChg chg="addSp delSp modSp mod modTransition modAnim modNotesTx">
        <pc:chgData name="Darwish, Jacqueline" userId="4981b356-273a-4214-a200-8912fe542e71" providerId="ADAL" clId="{9982CF1E-6F32-40EA-BBFB-3541AED581C4}" dt="2025-02-23T00:02:35.117" v="1051"/>
        <pc:sldMkLst>
          <pc:docMk/>
          <pc:sldMk cId="0" sldId="258"/>
        </pc:sldMkLst>
        <pc:spChg chg="del mod">
          <ac:chgData name="Darwish, Jacqueline" userId="4981b356-273a-4214-a200-8912fe542e71" providerId="ADAL" clId="{9982CF1E-6F32-40EA-BBFB-3541AED581C4}" dt="2025-02-22T15:55:19.027" v="42" actId="478"/>
          <ac:spMkLst>
            <pc:docMk/>
            <pc:sldMk cId="0" sldId="258"/>
            <ac:spMk id="160" creationId="{00000000-0000-0000-0000-000000000000}"/>
          </ac:spMkLst>
        </pc:spChg>
        <pc:graphicFrameChg chg="mod modGraphic">
          <ac:chgData name="Darwish, Jacqueline" userId="4981b356-273a-4214-a200-8912fe542e71" providerId="ADAL" clId="{9982CF1E-6F32-40EA-BBFB-3541AED581C4}" dt="2025-02-22T16:22:15.904" v="194" actId="207"/>
          <ac:graphicFrameMkLst>
            <pc:docMk/>
            <pc:sldMk cId="0" sldId="258"/>
            <ac:graphicFrameMk id="161" creationId="{00000000-0000-0000-0000-000000000000}"/>
          </ac:graphicFrameMkLst>
        </pc:graphicFrameChg>
        <pc:picChg chg="add del mod">
          <ac:chgData name="Darwish, Jacqueline" userId="4981b356-273a-4214-a200-8912fe542e71" providerId="ADAL" clId="{9982CF1E-6F32-40EA-BBFB-3541AED581C4}" dt="2025-02-22T23:53:39.913" v="1011"/>
          <ac:picMkLst>
            <pc:docMk/>
            <pc:sldMk cId="0" sldId="258"/>
            <ac:picMk id="11" creationId="{7BC74770-765A-3341-02B1-B2A92D67DB2F}"/>
          </ac:picMkLst>
        </pc:picChg>
        <pc:picChg chg="add del mod ord">
          <ac:chgData name="Darwish, Jacqueline" userId="4981b356-273a-4214-a200-8912fe542e71" providerId="ADAL" clId="{9982CF1E-6F32-40EA-BBFB-3541AED581C4}" dt="2025-02-22T23:53:46.664" v="1012"/>
          <ac:picMkLst>
            <pc:docMk/>
            <pc:sldMk cId="0" sldId="258"/>
            <ac:picMk id="14" creationId="{947622BB-FDD2-8E60-50C4-90134F50E2BB}"/>
          </ac:picMkLst>
        </pc:picChg>
        <pc:picChg chg="add del mod">
          <ac:chgData name="Darwish, Jacqueline" userId="4981b356-273a-4214-a200-8912fe542e71" providerId="ADAL" clId="{9982CF1E-6F32-40EA-BBFB-3541AED581C4}" dt="2025-02-22T23:53:48.953" v="1014"/>
          <ac:picMkLst>
            <pc:docMk/>
            <pc:sldMk cId="0" sldId="258"/>
            <ac:picMk id="15" creationId="{C537BDFD-8DF6-FBC4-39B5-3CD239521B17}"/>
          </ac:picMkLst>
        </pc:picChg>
        <pc:picChg chg="add del mod ord">
          <ac:chgData name="Darwish, Jacqueline" userId="4981b356-273a-4214-a200-8912fe542e71" providerId="ADAL" clId="{9982CF1E-6F32-40EA-BBFB-3541AED581C4}" dt="2025-02-22T23:54:40.618" v="1015"/>
          <ac:picMkLst>
            <pc:docMk/>
            <pc:sldMk cId="0" sldId="258"/>
            <ac:picMk id="18" creationId="{0C349497-55A4-55CA-8714-E16466103797}"/>
          </ac:picMkLst>
        </pc:picChg>
        <pc:picChg chg="add del mod">
          <ac:chgData name="Darwish, Jacqueline" userId="4981b356-273a-4214-a200-8912fe542e71" providerId="ADAL" clId="{9982CF1E-6F32-40EA-BBFB-3541AED581C4}" dt="2025-02-22T23:55:54.616" v="1017"/>
          <ac:picMkLst>
            <pc:docMk/>
            <pc:sldMk cId="0" sldId="258"/>
            <ac:picMk id="19" creationId="{E0C84214-4EC6-FFE2-FCB6-2FCB5CB0052F}"/>
          </ac:picMkLst>
        </pc:picChg>
        <pc:picChg chg="add del mod ord">
          <ac:chgData name="Darwish, Jacqueline" userId="4981b356-273a-4214-a200-8912fe542e71" providerId="ADAL" clId="{9982CF1E-6F32-40EA-BBFB-3541AED581C4}" dt="2025-02-22T23:56:13.230" v="1018"/>
          <ac:picMkLst>
            <pc:docMk/>
            <pc:sldMk cId="0" sldId="258"/>
            <ac:picMk id="24" creationId="{068C4F12-1F26-CE37-C4C2-CF3E90057FEF}"/>
          </ac:picMkLst>
        </pc:picChg>
        <pc:picChg chg="add del mod">
          <ac:chgData name="Darwish, Jacqueline" userId="4981b356-273a-4214-a200-8912fe542e71" providerId="ADAL" clId="{9982CF1E-6F32-40EA-BBFB-3541AED581C4}" dt="2025-02-22T23:56:15.194" v="1020"/>
          <ac:picMkLst>
            <pc:docMk/>
            <pc:sldMk cId="0" sldId="258"/>
            <ac:picMk id="25" creationId="{288BF46E-5BCA-94BA-41FC-069ED8728F53}"/>
          </ac:picMkLst>
        </pc:picChg>
        <pc:picChg chg="add del mod ord">
          <ac:chgData name="Darwish, Jacqueline" userId="4981b356-273a-4214-a200-8912fe542e71" providerId="ADAL" clId="{9982CF1E-6F32-40EA-BBFB-3541AED581C4}" dt="2025-02-22T23:56:36.522" v="1021"/>
          <ac:picMkLst>
            <pc:docMk/>
            <pc:sldMk cId="0" sldId="258"/>
            <ac:picMk id="28" creationId="{258800F4-6A0F-4B98-CB1C-36DEFF0C308B}"/>
          </ac:picMkLst>
        </pc:picChg>
        <pc:picChg chg="add del mod">
          <ac:chgData name="Darwish, Jacqueline" userId="4981b356-273a-4214-a200-8912fe542e71" providerId="ADAL" clId="{9982CF1E-6F32-40EA-BBFB-3541AED581C4}" dt="2025-02-22T23:56:38.247" v="1023"/>
          <ac:picMkLst>
            <pc:docMk/>
            <pc:sldMk cId="0" sldId="258"/>
            <ac:picMk id="29" creationId="{F0722107-DC90-32B4-A729-3ECDD140548C}"/>
          </ac:picMkLst>
        </pc:picChg>
        <pc:picChg chg="add del mod ord">
          <ac:chgData name="Darwish, Jacqueline" userId="4981b356-273a-4214-a200-8912fe542e71" providerId="ADAL" clId="{9982CF1E-6F32-40EA-BBFB-3541AED581C4}" dt="2025-02-22T23:56:47.779" v="1024"/>
          <ac:picMkLst>
            <pc:docMk/>
            <pc:sldMk cId="0" sldId="258"/>
            <ac:picMk id="32" creationId="{10CB2214-B2B2-7B75-501B-E99BADF481AF}"/>
          </ac:picMkLst>
        </pc:picChg>
        <pc:picChg chg="add del mod">
          <ac:chgData name="Darwish, Jacqueline" userId="4981b356-273a-4214-a200-8912fe542e71" providerId="ADAL" clId="{9982CF1E-6F32-40EA-BBFB-3541AED581C4}" dt="2025-02-22T23:56:53.110" v="1026"/>
          <ac:picMkLst>
            <pc:docMk/>
            <pc:sldMk cId="0" sldId="258"/>
            <ac:picMk id="33" creationId="{F2BEC80A-1083-8C0E-7A04-B3CE13DBF33C}"/>
          </ac:picMkLst>
        </pc:picChg>
        <pc:picChg chg="add del mod ord">
          <ac:chgData name="Darwish, Jacqueline" userId="4981b356-273a-4214-a200-8912fe542e71" providerId="ADAL" clId="{9982CF1E-6F32-40EA-BBFB-3541AED581C4}" dt="2025-02-22T23:57:21.870" v="1027"/>
          <ac:picMkLst>
            <pc:docMk/>
            <pc:sldMk cId="0" sldId="258"/>
            <ac:picMk id="36" creationId="{ECDCA110-D9B2-DB4E-DC7C-E0E7BC3CC652}"/>
          </ac:picMkLst>
        </pc:picChg>
        <pc:picChg chg="add del mod">
          <ac:chgData name="Darwish, Jacqueline" userId="4981b356-273a-4214-a200-8912fe542e71" providerId="ADAL" clId="{9982CF1E-6F32-40EA-BBFB-3541AED581C4}" dt="2025-02-22T23:57:28.608" v="1029"/>
          <ac:picMkLst>
            <pc:docMk/>
            <pc:sldMk cId="0" sldId="258"/>
            <ac:picMk id="37" creationId="{95E263A3-C2BD-657C-7AF9-94D14EC54424}"/>
          </ac:picMkLst>
        </pc:picChg>
        <pc:picChg chg="add del mod ord">
          <ac:chgData name="Darwish, Jacqueline" userId="4981b356-273a-4214-a200-8912fe542e71" providerId="ADAL" clId="{9982CF1E-6F32-40EA-BBFB-3541AED581C4}" dt="2025-02-22T23:57:51.404" v="1030"/>
          <ac:picMkLst>
            <pc:docMk/>
            <pc:sldMk cId="0" sldId="258"/>
            <ac:picMk id="40" creationId="{E1C938C2-85E2-EEF8-1D02-BEEB00C75CAB}"/>
          </ac:picMkLst>
        </pc:picChg>
        <pc:picChg chg="add del mod">
          <ac:chgData name="Darwish, Jacqueline" userId="4981b356-273a-4214-a200-8912fe542e71" providerId="ADAL" clId="{9982CF1E-6F32-40EA-BBFB-3541AED581C4}" dt="2025-02-22T23:58:00.689" v="1032"/>
          <ac:picMkLst>
            <pc:docMk/>
            <pc:sldMk cId="0" sldId="258"/>
            <ac:picMk id="41" creationId="{16FF7C2E-4D35-6A52-6200-A7CD84553B90}"/>
          </ac:picMkLst>
        </pc:picChg>
        <pc:picChg chg="add del mod ord">
          <ac:chgData name="Darwish, Jacqueline" userId="4981b356-273a-4214-a200-8912fe542e71" providerId="ADAL" clId="{9982CF1E-6F32-40EA-BBFB-3541AED581C4}" dt="2025-02-22T23:58:40.347" v="1033"/>
          <ac:picMkLst>
            <pc:docMk/>
            <pc:sldMk cId="0" sldId="258"/>
            <ac:picMk id="44" creationId="{72DD7E03-F699-395A-4296-D86533105C60}"/>
          </ac:picMkLst>
        </pc:picChg>
        <pc:picChg chg="add del mod">
          <ac:chgData name="Darwish, Jacqueline" userId="4981b356-273a-4214-a200-8912fe542e71" providerId="ADAL" clId="{9982CF1E-6F32-40EA-BBFB-3541AED581C4}" dt="2025-02-22T23:58:50.646" v="1035"/>
          <ac:picMkLst>
            <pc:docMk/>
            <pc:sldMk cId="0" sldId="258"/>
            <ac:picMk id="45" creationId="{845282E5-1BF8-7E61-1FE8-D16E389D9191}"/>
          </ac:picMkLst>
        </pc:picChg>
        <pc:picChg chg="add del mod ord">
          <ac:chgData name="Darwish, Jacqueline" userId="4981b356-273a-4214-a200-8912fe542e71" providerId="ADAL" clId="{9982CF1E-6F32-40EA-BBFB-3541AED581C4}" dt="2025-02-22T23:59:05.133" v="1036"/>
          <ac:picMkLst>
            <pc:docMk/>
            <pc:sldMk cId="0" sldId="258"/>
            <ac:picMk id="48" creationId="{7377E9E8-0CE0-8270-C99B-D0D1E1B34D2D}"/>
          </ac:picMkLst>
        </pc:picChg>
        <pc:picChg chg="add del mod">
          <ac:chgData name="Darwish, Jacqueline" userId="4981b356-273a-4214-a200-8912fe542e71" providerId="ADAL" clId="{9982CF1E-6F32-40EA-BBFB-3541AED581C4}" dt="2025-02-22T23:59:12.865" v="1038"/>
          <ac:picMkLst>
            <pc:docMk/>
            <pc:sldMk cId="0" sldId="258"/>
            <ac:picMk id="49" creationId="{9C506595-49E3-AEEF-72E0-3484E59D95CE}"/>
          </ac:picMkLst>
        </pc:picChg>
        <pc:picChg chg="add del mod ord">
          <ac:chgData name="Darwish, Jacqueline" userId="4981b356-273a-4214-a200-8912fe542e71" providerId="ADAL" clId="{9982CF1E-6F32-40EA-BBFB-3541AED581C4}" dt="2025-02-23T00:00:04.116" v="1039"/>
          <ac:picMkLst>
            <pc:docMk/>
            <pc:sldMk cId="0" sldId="258"/>
            <ac:picMk id="52" creationId="{6F649166-4BB7-6A9B-8FD5-CB9F2DADCCB2}"/>
          </ac:picMkLst>
        </pc:picChg>
        <pc:picChg chg="add del mod">
          <ac:chgData name="Darwish, Jacqueline" userId="4981b356-273a-4214-a200-8912fe542e71" providerId="ADAL" clId="{9982CF1E-6F32-40EA-BBFB-3541AED581C4}" dt="2025-02-23T00:00:58.873" v="1041"/>
          <ac:picMkLst>
            <pc:docMk/>
            <pc:sldMk cId="0" sldId="258"/>
            <ac:picMk id="53" creationId="{735ABC5E-74EC-4816-ABA8-84ECB5BF6EE5}"/>
          </ac:picMkLst>
        </pc:picChg>
        <pc:picChg chg="add del mod ord">
          <ac:chgData name="Darwish, Jacqueline" userId="4981b356-273a-4214-a200-8912fe542e71" providerId="ADAL" clId="{9982CF1E-6F32-40EA-BBFB-3541AED581C4}" dt="2025-02-23T00:01:04.827" v="1042"/>
          <ac:picMkLst>
            <pc:docMk/>
            <pc:sldMk cId="0" sldId="258"/>
            <ac:picMk id="57" creationId="{DD3F4F0C-0834-1DCE-C6FC-BF8F5180972E}"/>
          </ac:picMkLst>
        </pc:picChg>
        <pc:picChg chg="add del mod">
          <ac:chgData name="Darwish, Jacqueline" userId="4981b356-273a-4214-a200-8912fe542e71" providerId="ADAL" clId="{9982CF1E-6F32-40EA-BBFB-3541AED581C4}" dt="2025-02-23T00:01:10.934" v="1044"/>
          <ac:picMkLst>
            <pc:docMk/>
            <pc:sldMk cId="0" sldId="258"/>
            <ac:picMk id="58" creationId="{2C227744-C6A1-8793-D35C-28894C0C9B52}"/>
          </ac:picMkLst>
        </pc:picChg>
        <pc:picChg chg="add del mod ord">
          <ac:chgData name="Darwish, Jacqueline" userId="4981b356-273a-4214-a200-8912fe542e71" providerId="ADAL" clId="{9982CF1E-6F32-40EA-BBFB-3541AED581C4}" dt="2025-02-23T00:01:17.922" v="1045"/>
          <ac:picMkLst>
            <pc:docMk/>
            <pc:sldMk cId="0" sldId="258"/>
            <ac:picMk id="61" creationId="{93A82617-5AD7-2877-843A-6E6376D9345A}"/>
          </ac:picMkLst>
        </pc:picChg>
        <pc:picChg chg="add del mod">
          <ac:chgData name="Darwish, Jacqueline" userId="4981b356-273a-4214-a200-8912fe542e71" providerId="ADAL" clId="{9982CF1E-6F32-40EA-BBFB-3541AED581C4}" dt="2025-02-23T00:01:28.237" v="1047"/>
          <ac:picMkLst>
            <pc:docMk/>
            <pc:sldMk cId="0" sldId="258"/>
            <ac:picMk id="62" creationId="{ACE8EF32-8E14-E994-A239-576B51C26DE5}"/>
          </ac:picMkLst>
        </pc:picChg>
        <pc:picChg chg="add del mod ord">
          <ac:chgData name="Darwish, Jacqueline" userId="4981b356-273a-4214-a200-8912fe542e71" providerId="ADAL" clId="{9982CF1E-6F32-40EA-BBFB-3541AED581C4}" dt="2025-02-23T00:01:36.084" v="1048"/>
          <ac:picMkLst>
            <pc:docMk/>
            <pc:sldMk cId="0" sldId="258"/>
            <ac:picMk id="129" creationId="{E8C1895E-4D8F-DB3F-CAC4-8B3D3496FBD1}"/>
          </ac:picMkLst>
        </pc:picChg>
        <pc:picChg chg="add del mod">
          <ac:chgData name="Darwish, Jacqueline" userId="4981b356-273a-4214-a200-8912fe542e71" providerId="ADAL" clId="{9982CF1E-6F32-40EA-BBFB-3541AED581C4}" dt="2025-02-23T00:01:42.641" v="1050"/>
          <ac:picMkLst>
            <pc:docMk/>
            <pc:sldMk cId="0" sldId="258"/>
            <ac:picMk id="130" creationId="{A2BE20FF-6441-F950-88D2-53021BC1B32B}"/>
          </ac:picMkLst>
        </pc:picChg>
        <pc:picChg chg="add del mod ord">
          <ac:chgData name="Darwish, Jacqueline" userId="4981b356-273a-4214-a200-8912fe542e71" providerId="ADAL" clId="{9982CF1E-6F32-40EA-BBFB-3541AED581C4}" dt="2025-02-23T00:02:35.117" v="1051"/>
          <ac:picMkLst>
            <pc:docMk/>
            <pc:sldMk cId="0" sldId="258"/>
            <ac:picMk id="133" creationId="{EF2878B3-ED97-E512-E1DF-EC2FD04DF949}"/>
          </ac:picMkLst>
        </pc:picChg>
        <pc:picChg chg="add mod">
          <ac:chgData name="Darwish, Jacqueline" userId="4981b356-273a-4214-a200-8912fe542e71" providerId="ADAL" clId="{9982CF1E-6F32-40EA-BBFB-3541AED581C4}" dt="2025-02-23T00:02:35.117" v="1051"/>
          <ac:picMkLst>
            <pc:docMk/>
            <pc:sldMk cId="0" sldId="258"/>
            <ac:picMk id="134" creationId="{D00B4FFE-91E8-DF5A-F0D6-8FB8601F67EA}"/>
          </ac:picMkLst>
        </pc:picChg>
      </pc:sldChg>
      <pc:sldChg chg="addSp delSp modSp mod modNotesTx">
        <pc:chgData name="Darwish, Jacqueline" userId="4981b356-273a-4214-a200-8912fe542e71" providerId="ADAL" clId="{9982CF1E-6F32-40EA-BBFB-3541AED581C4}" dt="2025-02-23T00:04:31.671" v="1052"/>
        <pc:sldMkLst>
          <pc:docMk/>
          <pc:sldMk cId="0" sldId="259"/>
        </pc:sldMkLst>
        <pc:spChg chg="del mod">
          <ac:chgData name="Darwish, Jacqueline" userId="4981b356-273a-4214-a200-8912fe542e71" providerId="ADAL" clId="{9982CF1E-6F32-40EA-BBFB-3541AED581C4}" dt="2025-02-22T16:07:25.500" v="66" actId="478"/>
          <ac:spMkLst>
            <pc:docMk/>
            <pc:sldMk cId="0" sldId="259"/>
            <ac:spMk id="168" creationId="{00000000-0000-0000-0000-000000000000}"/>
          </ac:spMkLst>
        </pc:spChg>
        <pc:graphicFrameChg chg="add del mod">
          <ac:chgData name="Darwish, Jacqueline" userId="4981b356-273a-4214-a200-8912fe542e71" providerId="ADAL" clId="{9982CF1E-6F32-40EA-BBFB-3541AED581C4}" dt="2025-02-22T16:08:32.967" v="68" actId="478"/>
          <ac:graphicFrameMkLst>
            <pc:docMk/>
            <pc:sldMk cId="0" sldId="259"/>
            <ac:graphicFrameMk id="2" creationId="{6F2E8CC0-0B4C-108E-905D-9D79716C18F6}"/>
          </ac:graphicFrameMkLst>
        </pc:graphicFrameChg>
        <pc:graphicFrameChg chg="add del mod modGraphic">
          <ac:chgData name="Darwish, Jacqueline" userId="4981b356-273a-4214-a200-8912fe542e71" providerId="ADAL" clId="{9982CF1E-6F32-40EA-BBFB-3541AED581C4}" dt="2025-02-22T16:14:58.101" v="161" actId="478"/>
          <ac:graphicFrameMkLst>
            <pc:docMk/>
            <pc:sldMk cId="0" sldId="259"/>
            <ac:graphicFrameMk id="3" creationId="{C3C8EC6C-DE6A-3D31-33D9-A2C61CBB5DCA}"/>
          </ac:graphicFrameMkLst>
        </pc:graphicFrameChg>
        <pc:graphicFrameChg chg="add del mod">
          <ac:chgData name="Darwish, Jacqueline" userId="4981b356-273a-4214-a200-8912fe542e71" providerId="ADAL" clId="{9982CF1E-6F32-40EA-BBFB-3541AED581C4}" dt="2025-02-22T16:15:13.914" v="165" actId="3680"/>
          <ac:graphicFrameMkLst>
            <pc:docMk/>
            <pc:sldMk cId="0" sldId="259"/>
            <ac:graphicFrameMk id="4" creationId="{90556C4B-342F-7B68-AD89-FB55ABD05007}"/>
          </ac:graphicFrameMkLst>
        </pc:graphicFrameChg>
        <pc:graphicFrameChg chg="add mod modGraphic">
          <ac:chgData name="Darwish, Jacqueline" userId="4981b356-273a-4214-a200-8912fe542e71" providerId="ADAL" clId="{9982CF1E-6F32-40EA-BBFB-3541AED581C4}" dt="2025-02-22T16:18:58.828" v="176" actId="207"/>
          <ac:graphicFrameMkLst>
            <pc:docMk/>
            <pc:sldMk cId="0" sldId="259"/>
            <ac:graphicFrameMk id="5" creationId="{4D3F386E-A320-06D1-1168-98808B874723}"/>
          </ac:graphicFrameMkLst>
        </pc:graphicFrameChg>
        <pc:picChg chg="add mod">
          <ac:chgData name="Darwish, Jacqueline" userId="4981b356-273a-4214-a200-8912fe542e71" providerId="ADAL" clId="{9982CF1E-6F32-40EA-BBFB-3541AED581C4}" dt="2025-02-23T00:04:31.671" v="1052"/>
          <ac:picMkLst>
            <pc:docMk/>
            <pc:sldMk cId="0" sldId="259"/>
            <ac:picMk id="12" creationId="{33CD9C90-B8FB-2988-5DB4-424487F097E6}"/>
          </ac:picMkLst>
        </pc:picChg>
      </pc:sldChg>
      <pc:sldChg chg="addSp delSp modSp mod modTransition modAnim modNotesTx">
        <pc:chgData name="Darwish, Jacqueline" userId="4981b356-273a-4214-a200-8912fe542e71" providerId="ADAL" clId="{9982CF1E-6F32-40EA-BBFB-3541AED581C4}" dt="2025-02-23T00:09:38.499" v="1071"/>
        <pc:sldMkLst>
          <pc:docMk/>
          <pc:sldMk cId="0" sldId="260"/>
        </pc:sldMkLst>
        <pc:spChg chg="mod">
          <ac:chgData name="Darwish, Jacqueline" userId="4981b356-273a-4214-a200-8912fe542e71" providerId="ADAL" clId="{9982CF1E-6F32-40EA-BBFB-3541AED581C4}" dt="2025-02-22T16:52:45.868" v="243" actId="113"/>
          <ac:spMkLst>
            <pc:docMk/>
            <pc:sldMk cId="0" sldId="260"/>
            <ac:spMk id="175" creationId="{00000000-0000-0000-0000-000000000000}"/>
          </ac:spMkLst>
        </pc:spChg>
        <pc:picChg chg="add del mod">
          <ac:chgData name="Darwish, Jacqueline" userId="4981b356-273a-4214-a200-8912fe542e71" providerId="ADAL" clId="{9982CF1E-6F32-40EA-BBFB-3541AED581C4}" dt="2025-02-23T00:07:00.500" v="1055"/>
          <ac:picMkLst>
            <pc:docMk/>
            <pc:sldMk cId="0" sldId="260"/>
            <ac:picMk id="6" creationId="{CE7CCEC1-405E-C9E0-40C0-AD60C609980F}"/>
          </ac:picMkLst>
        </pc:picChg>
        <pc:picChg chg="add del mod ord">
          <ac:chgData name="Darwish, Jacqueline" userId="4981b356-273a-4214-a200-8912fe542e71" providerId="ADAL" clId="{9982CF1E-6F32-40EA-BBFB-3541AED581C4}" dt="2025-02-23T00:07:07.179" v="1056"/>
          <ac:picMkLst>
            <pc:docMk/>
            <pc:sldMk cId="0" sldId="260"/>
            <ac:picMk id="9" creationId="{6B9F1279-8065-3051-70C4-B1087837051C}"/>
          </ac:picMkLst>
        </pc:picChg>
        <pc:picChg chg="add del mod">
          <ac:chgData name="Darwish, Jacqueline" userId="4981b356-273a-4214-a200-8912fe542e71" providerId="ADAL" clId="{9982CF1E-6F32-40EA-BBFB-3541AED581C4}" dt="2025-02-23T00:07:08.982" v="1058"/>
          <ac:picMkLst>
            <pc:docMk/>
            <pc:sldMk cId="0" sldId="260"/>
            <ac:picMk id="10" creationId="{7CAD81A9-385D-78A3-AC9C-594CC612B514}"/>
          </ac:picMkLst>
        </pc:picChg>
        <pc:picChg chg="add del mod ord">
          <ac:chgData name="Darwish, Jacqueline" userId="4981b356-273a-4214-a200-8912fe542e71" providerId="ADAL" clId="{9982CF1E-6F32-40EA-BBFB-3541AED581C4}" dt="2025-02-23T00:07:19.741" v="1059"/>
          <ac:picMkLst>
            <pc:docMk/>
            <pc:sldMk cId="0" sldId="260"/>
            <ac:picMk id="13" creationId="{D6BF724B-C528-200A-EDDE-912948E4A98D}"/>
          </ac:picMkLst>
        </pc:picChg>
        <pc:picChg chg="add del mod">
          <ac:chgData name="Darwish, Jacqueline" userId="4981b356-273a-4214-a200-8912fe542e71" providerId="ADAL" clId="{9982CF1E-6F32-40EA-BBFB-3541AED581C4}" dt="2025-02-23T00:07:22.080" v="1061"/>
          <ac:picMkLst>
            <pc:docMk/>
            <pc:sldMk cId="0" sldId="260"/>
            <ac:picMk id="14" creationId="{EA464EB0-9177-B6B1-DB61-9B812ED1588F}"/>
          </ac:picMkLst>
        </pc:picChg>
        <pc:picChg chg="add del mod ord">
          <ac:chgData name="Darwish, Jacqueline" userId="4981b356-273a-4214-a200-8912fe542e71" providerId="ADAL" clId="{9982CF1E-6F32-40EA-BBFB-3541AED581C4}" dt="2025-02-23T00:07:33.483" v="1062"/>
          <ac:picMkLst>
            <pc:docMk/>
            <pc:sldMk cId="0" sldId="260"/>
            <ac:picMk id="17" creationId="{D4F4C77E-1C8A-067F-E82C-FB45E6153EF1}"/>
          </ac:picMkLst>
        </pc:picChg>
        <pc:picChg chg="add del mod">
          <ac:chgData name="Darwish, Jacqueline" userId="4981b356-273a-4214-a200-8912fe542e71" providerId="ADAL" clId="{9982CF1E-6F32-40EA-BBFB-3541AED581C4}" dt="2025-02-23T00:07:35.228" v="1064"/>
          <ac:picMkLst>
            <pc:docMk/>
            <pc:sldMk cId="0" sldId="260"/>
            <ac:picMk id="18" creationId="{719A1BDE-9A28-B017-2711-EC335A9B03EF}"/>
          </ac:picMkLst>
        </pc:picChg>
        <pc:picChg chg="add del mod ord">
          <ac:chgData name="Darwish, Jacqueline" userId="4981b356-273a-4214-a200-8912fe542e71" providerId="ADAL" clId="{9982CF1E-6F32-40EA-BBFB-3541AED581C4}" dt="2025-02-23T00:07:46.561" v="1065"/>
          <ac:picMkLst>
            <pc:docMk/>
            <pc:sldMk cId="0" sldId="260"/>
            <ac:picMk id="21" creationId="{BFF64317-229C-EDDE-D2E3-20B7CDB78CF0}"/>
          </ac:picMkLst>
        </pc:picChg>
        <pc:picChg chg="add del mod">
          <ac:chgData name="Darwish, Jacqueline" userId="4981b356-273a-4214-a200-8912fe542e71" providerId="ADAL" clId="{9982CF1E-6F32-40EA-BBFB-3541AED581C4}" dt="2025-02-23T00:07:48.577" v="1067"/>
          <ac:picMkLst>
            <pc:docMk/>
            <pc:sldMk cId="0" sldId="260"/>
            <ac:picMk id="22" creationId="{2C960918-1A4F-6B57-E109-1F1412A358DA}"/>
          </ac:picMkLst>
        </pc:picChg>
        <pc:picChg chg="add del mod ord">
          <ac:chgData name="Darwish, Jacqueline" userId="4981b356-273a-4214-a200-8912fe542e71" providerId="ADAL" clId="{9982CF1E-6F32-40EA-BBFB-3541AED581C4}" dt="2025-02-23T00:08:31.233" v="1068"/>
          <ac:picMkLst>
            <pc:docMk/>
            <pc:sldMk cId="0" sldId="260"/>
            <ac:picMk id="25" creationId="{68695ECE-7A70-4CBD-984F-8A9ED7320845}"/>
          </ac:picMkLst>
        </pc:picChg>
        <pc:picChg chg="add del mod">
          <ac:chgData name="Darwish, Jacqueline" userId="4981b356-273a-4214-a200-8912fe542e71" providerId="ADAL" clId="{9982CF1E-6F32-40EA-BBFB-3541AED581C4}" dt="2025-02-23T00:08:55.850" v="1070"/>
          <ac:picMkLst>
            <pc:docMk/>
            <pc:sldMk cId="0" sldId="260"/>
            <ac:picMk id="26" creationId="{C8CD20E1-0FCA-EA50-F1BA-31EF451AF166}"/>
          </ac:picMkLst>
        </pc:picChg>
        <pc:picChg chg="add del mod ord">
          <ac:chgData name="Darwish, Jacqueline" userId="4981b356-273a-4214-a200-8912fe542e71" providerId="ADAL" clId="{9982CF1E-6F32-40EA-BBFB-3541AED581C4}" dt="2025-02-23T00:09:38.499" v="1071"/>
          <ac:picMkLst>
            <pc:docMk/>
            <pc:sldMk cId="0" sldId="260"/>
            <ac:picMk id="32" creationId="{025A64D3-368F-884D-B775-A3AFDD1F812E}"/>
          </ac:picMkLst>
        </pc:picChg>
        <pc:picChg chg="add mod">
          <ac:chgData name="Darwish, Jacqueline" userId="4981b356-273a-4214-a200-8912fe542e71" providerId="ADAL" clId="{9982CF1E-6F32-40EA-BBFB-3541AED581C4}" dt="2025-02-23T00:09:38.499" v="1071"/>
          <ac:picMkLst>
            <pc:docMk/>
            <pc:sldMk cId="0" sldId="260"/>
            <ac:picMk id="33" creationId="{7F97A2BD-E409-203E-397C-1C668403ADD1}"/>
          </ac:picMkLst>
        </pc:picChg>
      </pc:sldChg>
      <pc:sldChg chg="addSp delSp modSp mod modTransition modAnim modNotesTx">
        <pc:chgData name="Darwish, Jacqueline" userId="4981b356-273a-4214-a200-8912fe542e71" providerId="ADAL" clId="{9982CF1E-6F32-40EA-BBFB-3541AED581C4}" dt="2025-02-23T00:13:53.001" v="1087"/>
        <pc:sldMkLst>
          <pc:docMk/>
          <pc:sldMk cId="0" sldId="261"/>
        </pc:sldMkLst>
        <pc:spChg chg="mod">
          <ac:chgData name="Darwish, Jacqueline" userId="4981b356-273a-4214-a200-8912fe542e71" providerId="ADAL" clId="{9982CF1E-6F32-40EA-BBFB-3541AED581C4}" dt="2025-02-22T17:06:23.695" v="277" actId="113"/>
          <ac:spMkLst>
            <pc:docMk/>
            <pc:sldMk cId="0" sldId="261"/>
            <ac:spMk id="182" creationId="{00000000-0000-0000-0000-000000000000}"/>
          </ac:spMkLst>
        </pc:spChg>
        <pc:picChg chg="add del mod">
          <ac:chgData name="Darwish, Jacqueline" userId="4981b356-273a-4214-a200-8912fe542e71" providerId="ADAL" clId="{9982CF1E-6F32-40EA-BBFB-3541AED581C4}" dt="2025-02-23T00:10:59.297" v="1074"/>
          <ac:picMkLst>
            <pc:docMk/>
            <pc:sldMk cId="0" sldId="261"/>
            <ac:picMk id="8" creationId="{16D2CF7F-D5DE-5D85-5823-A8D2D5E6206B}"/>
          </ac:picMkLst>
        </pc:picChg>
        <pc:picChg chg="add del mod ord">
          <ac:chgData name="Darwish, Jacqueline" userId="4981b356-273a-4214-a200-8912fe542e71" providerId="ADAL" clId="{9982CF1E-6F32-40EA-BBFB-3541AED581C4}" dt="2025-02-23T00:11:41.218" v="1075"/>
          <ac:picMkLst>
            <pc:docMk/>
            <pc:sldMk cId="0" sldId="261"/>
            <ac:picMk id="11" creationId="{AAE8FE94-925C-E3C9-258D-0F1C26F22E51}"/>
          </ac:picMkLst>
        </pc:picChg>
        <pc:picChg chg="add del mod">
          <ac:chgData name="Darwish, Jacqueline" userId="4981b356-273a-4214-a200-8912fe542e71" providerId="ADAL" clId="{9982CF1E-6F32-40EA-BBFB-3541AED581C4}" dt="2025-02-23T00:12:27.490" v="1077"/>
          <ac:picMkLst>
            <pc:docMk/>
            <pc:sldMk cId="0" sldId="261"/>
            <ac:picMk id="12" creationId="{E942AE49-C2AB-2B88-7276-A50F91ADD5FF}"/>
          </ac:picMkLst>
        </pc:picChg>
        <pc:picChg chg="add del mod ord">
          <ac:chgData name="Darwish, Jacqueline" userId="4981b356-273a-4214-a200-8912fe542e71" providerId="ADAL" clId="{9982CF1E-6F32-40EA-BBFB-3541AED581C4}" dt="2025-02-23T00:12:35.505" v="1078"/>
          <ac:picMkLst>
            <pc:docMk/>
            <pc:sldMk cId="0" sldId="261"/>
            <ac:picMk id="17" creationId="{119C33D2-9091-2ECE-70C7-2F968B109631}"/>
          </ac:picMkLst>
        </pc:picChg>
        <pc:picChg chg="add del mod">
          <ac:chgData name="Darwish, Jacqueline" userId="4981b356-273a-4214-a200-8912fe542e71" providerId="ADAL" clId="{9982CF1E-6F32-40EA-BBFB-3541AED581C4}" dt="2025-02-23T00:12:39.470" v="1080"/>
          <ac:picMkLst>
            <pc:docMk/>
            <pc:sldMk cId="0" sldId="261"/>
            <ac:picMk id="18" creationId="{1BECBC2C-8E25-0277-ECC5-9725C3E546FF}"/>
          </ac:picMkLst>
        </pc:picChg>
        <pc:picChg chg="add del mod ord">
          <ac:chgData name="Darwish, Jacqueline" userId="4981b356-273a-4214-a200-8912fe542e71" providerId="ADAL" clId="{9982CF1E-6F32-40EA-BBFB-3541AED581C4}" dt="2025-02-23T00:13:00.816" v="1081"/>
          <ac:picMkLst>
            <pc:docMk/>
            <pc:sldMk cId="0" sldId="261"/>
            <ac:picMk id="21" creationId="{F481FCE4-653E-3F27-863A-77A2D8CEFC4E}"/>
          </ac:picMkLst>
        </pc:picChg>
        <pc:picChg chg="add del mod">
          <ac:chgData name="Darwish, Jacqueline" userId="4981b356-273a-4214-a200-8912fe542e71" providerId="ADAL" clId="{9982CF1E-6F32-40EA-BBFB-3541AED581C4}" dt="2025-02-23T00:13:04.021" v="1083"/>
          <ac:picMkLst>
            <pc:docMk/>
            <pc:sldMk cId="0" sldId="261"/>
            <ac:picMk id="22" creationId="{371DB704-23D3-F794-C30F-903F7AC71174}"/>
          </ac:picMkLst>
        </pc:picChg>
        <pc:picChg chg="add del mod ord">
          <ac:chgData name="Darwish, Jacqueline" userId="4981b356-273a-4214-a200-8912fe542e71" providerId="ADAL" clId="{9982CF1E-6F32-40EA-BBFB-3541AED581C4}" dt="2025-02-23T00:13:09.950" v="1084"/>
          <ac:picMkLst>
            <pc:docMk/>
            <pc:sldMk cId="0" sldId="261"/>
            <ac:picMk id="25" creationId="{300FC68D-94A4-CBE0-6017-CAEC2A4D424E}"/>
          </ac:picMkLst>
        </pc:picChg>
        <pc:picChg chg="add del mod">
          <ac:chgData name="Darwish, Jacqueline" userId="4981b356-273a-4214-a200-8912fe542e71" providerId="ADAL" clId="{9982CF1E-6F32-40EA-BBFB-3541AED581C4}" dt="2025-02-23T00:13:11.618" v="1086"/>
          <ac:picMkLst>
            <pc:docMk/>
            <pc:sldMk cId="0" sldId="261"/>
            <ac:picMk id="26" creationId="{4D117B31-66CB-C110-C08F-0E4662532E1A}"/>
          </ac:picMkLst>
        </pc:picChg>
        <pc:picChg chg="add del mod ord">
          <ac:chgData name="Darwish, Jacqueline" userId="4981b356-273a-4214-a200-8912fe542e71" providerId="ADAL" clId="{9982CF1E-6F32-40EA-BBFB-3541AED581C4}" dt="2025-02-23T00:13:53.001" v="1087"/>
          <ac:picMkLst>
            <pc:docMk/>
            <pc:sldMk cId="0" sldId="261"/>
            <ac:picMk id="29" creationId="{BD9D3EE2-C767-86DE-A680-AA844EDE5DA5}"/>
          </ac:picMkLst>
        </pc:picChg>
        <pc:picChg chg="add mod">
          <ac:chgData name="Darwish, Jacqueline" userId="4981b356-273a-4214-a200-8912fe542e71" providerId="ADAL" clId="{9982CF1E-6F32-40EA-BBFB-3541AED581C4}" dt="2025-02-23T00:13:53.001" v="1087"/>
          <ac:picMkLst>
            <pc:docMk/>
            <pc:sldMk cId="0" sldId="261"/>
            <ac:picMk id="30" creationId="{04519B88-ED8D-5767-8F92-1C3DFE78C8F4}"/>
          </ac:picMkLst>
        </pc:picChg>
      </pc:sldChg>
      <pc:sldChg chg="addSp delSp modSp mod modTransition modAnim modNotesTx">
        <pc:chgData name="Darwish, Jacqueline" userId="4981b356-273a-4214-a200-8912fe542e71" providerId="ADAL" clId="{9982CF1E-6F32-40EA-BBFB-3541AED581C4}" dt="2025-02-23T00:16:46.155" v="1097"/>
        <pc:sldMkLst>
          <pc:docMk/>
          <pc:sldMk cId="0" sldId="262"/>
        </pc:sldMkLst>
        <pc:spChg chg="mod">
          <ac:chgData name="Darwish, Jacqueline" userId="4981b356-273a-4214-a200-8912fe542e71" providerId="ADAL" clId="{9982CF1E-6F32-40EA-BBFB-3541AED581C4}" dt="2025-02-22T17:06:11.406" v="271" actId="113"/>
          <ac:spMkLst>
            <pc:docMk/>
            <pc:sldMk cId="0" sldId="262"/>
            <ac:spMk id="189" creationId="{00000000-0000-0000-0000-000000000000}"/>
          </ac:spMkLst>
        </pc:spChg>
        <pc:picChg chg="add del mod">
          <ac:chgData name="Darwish, Jacqueline" userId="4981b356-273a-4214-a200-8912fe542e71" providerId="ADAL" clId="{9982CF1E-6F32-40EA-BBFB-3541AED581C4}" dt="2025-02-23T00:15:24.603" v="1090"/>
          <ac:picMkLst>
            <pc:docMk/>
            <pc:sldMk cId="0" sldId="262"/>
            <ac:picMk id="9" creationId="{FBB527D7-7F85-4E01-7F10-377EEF47A151}"/>
          </ac:picMkLst>
        </pc:picChg>
        <pc:picChg chg="add del mod ord">
          <ac:chgData name="Darwish, Jacqueline" userId="4981b356-273a-4214-a200-8912fe542e71" providerId="ADAL" clId="{9982CF1E-6F32-40EA-BBFB-3541AED581C4}" dt="2025-02-23T00:15:55.558" v="1091"/>
          <ac:picMkLst>
            <pc:docMk/>
            <pc:sldMk cId="0" sldId="262"/>
            <ac:picMk id="12" creationId="{237A0DC7-9205-B7CF-C3A6-3A2525EAC019}"/>
          </ac:picMkLst>
        </pc:picChg>
        <pc:picChg chg="add del mod">
          <ac:chgData name="Darwish, Jacqueline" userId="4981b356-273a-4214-a200-8912fe542e71" providerId="ADAL" clId="{9982CF1E-6F32-40EA-BBFB-3541AED581C4}" dt="2025-02-23T00:16:00.356" v="1093"/>
          <ac:picMkLst>
            <pc:docMk/>
            <pc:sldMk cId="0" sldId="262"/>
            <ac:picMk id="13" creationId="{B7A8009F-91A6-7E16-863D-539B16AF083C}"/>
          </ac:picMkLst>
        </pc:picChg>
        <pc:picChg chg="add del mod ord">
          <ac:chgData name="Darwish, Jacqueline" userId="4981b356-273a-4214-a200-8912fe542e71" providerId="ADAL" clId="{9982CF1E-6F32-40EA-BBFB-3541AED581C4}" dt="2025-02-23T00:16:05.800" v="1094"/>
          <ac:picMkLst>
            <pc:docMk/>
            <pc:sldMk cId="0" sldId="262"/>
            <ac:picMk id="16" creationId="{0FA96264-842D-8CC1-BAB2-F652826DE230}"/>
          </ac:picMkLst>
        </pc:picChg>
        <pc:picChg chg="add del mod">
          <ac:chgData name="Darwish, Jacqueline" userId="4981b356-273a-4214-a200-8912fe542e71" providerId="ADAL" clId="{9982CF1E-6F32-40EA-BBFB-3541AED581C4}" dt="2025-02-23T00:16:07.845" v="1096"/>
          <ac:picMkLst>
            <pc:docMk/>
            <pc:sldMk cId="0" sldId="262"/>
            <ac:picMk id="17" creationId="{351B6657-B45A-97AA-52B4-8559E5C3A8F1}"/>
          </ac:picMkLst>
        </pc:picChg>
        <pc:picChg chg="add del mod ord">
          <ac:chgData name="Darwish, Jacqueline" userId="4981b356-273a-4214-a200-8912fe542e71" providerId="ADAL" clId="{9982CF1E-6F32-40EA-BBFB-3541AED581C4}" dt="2025-02-23T00:16:46.155" v="1097"/>
          <ac:picMkLst>
            <pc:docMk/>
            <pc:sldMk cId="0" sldId="262"/>
            <ac:picMk id="20" creationId="{2C48CE21-D428-604B-53C9-06632101D5FC}"/>
          </ac:picMkLst>
        </pc:picChg>
        <pc:picChg chg="add mod">
          <ac:chgData name="Darwish, Jacqueline" userId="4981b356-273a-4214-a200-8912fe542e71" providerId="ADAL" clId="{9982CF1E-6F32-40EA-BBFB-3541AED581C4}" dt="2025-02-23T00:16:46.155" v="1097"/>
          <ac:picMkLst>
            <pc:docMk/>
            <pc:sldMk cId="0" sldId="262"/>
            <ac:picMk id="21" creationId="{45CB0572-4F78-F5A1-57CE-26C2CB27FF38}"/>
          </ac:picMkLst>
        </pc:picChg>
      </pc:sldChg>
      <pc:sldChg chg="addSp modSp mod modNotesTx">
        <pc:chgData name="Darwish, Jacqueline" userId="4981b356-273a-4214-a200-8912fe542e71" providerId="ADAL" clId="{9982CF1E-6F32-40EA-BBFB-3541AED581C4}" dt="2025-02-23T00:18:00.411" v="1098"/>
        <pc:sldMkLst>
          <pc:docMk/>
          <pc:sldMk cId="0" sldId="263"/>
        </pc:sldMkLst>
        <pc:spChg chg="mod">
          <ac:chgData name="Darwish, Jacqueline" userId="4981b356-273a-4214-a200-8912fe542e71" providerId="ADAL" clId="{9982CF1E-6F32-40EA-BBFB-3541AED581C4}" dt="2025-02-22T17:13:38.457" v="278"/>
          <ac:spMkLst>
            <pc:docMk/>
            <pc:sldMk cId="0" sldId="263"/>
            <ac:spMk id="195" creationId="{00000000-0000-0000-0000-000000000000}"/>
          </ac:spMkLst>
        </pc:spChg>
        <pc:spChg chg="mod">
          <ac:chgData name="Darwish, Jacqueline" userId="4981b356-273a-4214-a200-8912fe542e71" providerId="ADAL" clId="{9982CF1E-6F32-40EA-BBFB-3541AED581C4}" dt="2025-02-22T17:21:05.980" v="324" actId="20577"/>
          <ac:spMkLst>
            <pc:docMk/>
            <pc:sldMk cId="0" sldId="263"/>
            <ac:spMk id="196" creationId="{00000000-0000-0000-0000-000000000000}"/>
          </ac:spMkLst>
        </pc:spChg>
        <pc:picChg chg="add mod">
          <ac:chgData name="Darwish, Jacqueline" userId="4981b356-273a-4214-a200-8912fe542e71" providerId="ADAL" clId="{9982CF1E-6F32-40EA-BBFB-3541AED581C4}" dt="2025-02-23T00:18:00.411" v="1098"/>
          <ac:picMkLst>
            <pc:docMk/>
            <pc:sldMk cId="0" sldId="263"/>
            <ac:picMk id="6" creationId="{F1ED617C-448E-6800-7B40-8E83DED5C3F2}"/>
          </ac:picMkLst>
        </pc:picChg>
      </pc:sldChg>
      <pc:sldChg chg="modSp del mod">
        <pc:chgData name="Darwish, Jacqueline" userId="4981b356-273a-4214-a200-8912fe542e71" providerId="ADAL" clId="{9982CF1E-6F32-40EA-BBFB-3541AED581C4}" dt="2025-02-22T17:40:11.787" v="362" actId="47"/>
        <pc:sldMkLst>
          <pc:docMk/>
          <pc:sldMk cId="0" sldId="264"/>
        </pc:sldMkLst>
        <pc:picChg chg="mod">
          <ac:chgData name="Darwish, Jacqueline" userId="4981b356-273a-4214-a200-8912fe542e71" providerId="ADAL" clId="{9982CF1E-6F32-40EA-BBFB-3541AED581C4}" dt="2025-02-22T17:34:06.927" v="342" actId="1076"/>
          <ac:picMkLst>
            <pc:docMk/>
            <pc:sldMk cId="0" sldId="264"/>
            <ac:picMk id="203" creationId="{00000000-0000-0000-0000-000000000000}"/>
          </ac:picMkLst>
        </pc:picChg>
      </pc:sldChg>
      <pc:sldChg chg="addSp delSp modSp mod modTransition modAnim modNotesTx">
        <pc:chgData name="Darwish, Jacqueline" userId="4981b356-273a-4214-a200-8912fe542e71" providerId="ADAL" clId="{9982CF1E-6F32-40EA-BBFB-3541AED581C4}" dt="2025-02-23T00:33:03.741" v="1146"/>
        <pc:sldMkLst>
          <pc:docMk/>
          <pc:sldMk cId="0" sldId="265"/>
        </pc:sldMkLst>
        <pc:spChg chg="mod">
          <ac:chgData name="Darwish, Jacqueline" userId="4981b356-273a-4214-a200-8912fe542e71" providerId="ADAL" clId="{9982CF1E-6F32-40EA-BBFB-3541AED581C4}" dt="2025-02-22T19:37:35.018" v="462" actId="113"/>
          <ac:spMkLst>
            <pc:docMk/>
            <pc:sldMk cId="0" sldId="265"/>
            <ac:spMk id="210" creationId="{00000000-0000-0000-0000-000000000000}"/>
          </ac:spMkLst>
        </pc:spChg>
        <pc:picChg chg="add del mod">
          <ac:chgData name="Darwish, Jacqueline" userId="4981b356-273a-4214-a200-8912fe542e71" providerId="ADAL" clId="{9982CF1E-6F32-40EA-BBFB-3541AED581C4}" dt="2025-02-23T00:32:22.668" v="1142"/>
          <ac:picMkLst>
            <pc:docMk/>
            <pc:sldMk cId="0" sldId="265"/>
            <ac:picMk id="9" creationId="{E8E04E65-EED6-55BE-0368-23F399FCF37A}"/>
          </ac:picMkLst>
        </pc:picChg>
        <pc:picChg chg="add del mod ord">
          <ac:chgData name="Darwish, Jacqueline" userId="4981b356-273a-4214-a200-8912fe542e71" providerId="ADAL" clId="{9982CF1E-6F32-40EA-BBFB-3541AED581C4}" dt="2025-02-23T00:32:32.248" v="1143"/>
          <ac:picMkLst>
            <pc:docMk/>
            <pc:sldMk cId="0" sldId="265"/>
            <ac:picMk id="15" creationId="{F779A8A0-80FE-3587-C70E-F6E903287315}"/>
          </ac:picMkLst>
        </pc:picChg>
        <pc:picChg chg="add del mod">
          <ac:chgData name="Darwish, Jacqueline" userId="4981b356-273a-4214-a200-8912fe542e71" providerId="ADAL" clId="{9982CF1E-6F32-40EA-BBFB-3541AED581C4}" dt="2025-02-23T00:32:33.925" v="1145"/>
          <ac:picMkLst>
            <pc:docMk/>
            <pc:sldMk cId="0" sldId="265"/>
            <ac:picMk id="16" creationId="{337C5839-D53D-5D6C-7648-D8B9A27A76D9}"/>
          </ac:picMkLst>
        </pc:picChg>
        <pc:picChg chg="add del mod ord">
          <ac:chgData name="Darwish, Jacqueline" userId="4981b356-273a-4214-a200-8912fe542e71" providerId="ADAL" clId="{9982CF1E-6F32-40EA-BBFB-3541AED581C4}" dt="2025-02-23T00:33:03.741" v="1146"/>
          <ac:picMkLst>
            <pc:docMk/>
            <pc:sldMk cId="0" sldId="265"/>
            <ac:picMk id="19" creationId="{1BEA0B56-F00C-B3EE-B13C-F630FA7E1DAE}"/>
          </ac:picMkLst>
        </pc:picChg>
        <pc:picChg chg="add mod">
          <ac:chgData name="Darwish, Jacqueline" userId="4981b356-273a-4214-a200-8912fe542e71" providerId="ADAL" clId="{9982CF1E-6F32-40EA-BBFB-3541AED581C4}" dt="2025-02-23T00:33:03.741" v="1146"/>
          <ac:picMkLst>
            <pc:docMk/>
            <pc:sldMk cId="0" sldId="265"/>
            <ac:picMk id="20" creationId="{6E657639-DCC6-4C32-742F-1084BE5813B5}"/>
          </ac:picMkLst>
        </pc:picChg>
      </pc:sldChg>
      <pc:sldChg chg="addSp delSp modSp mod modTransition modClrScheme modAnim chgLayout modNotesTx">
        <pc:chgData name="Darwish, Jacqueline" userId="4981b356-273a-4214-a200-8912fe542e71" providerId="ADAL" clId="{9982CF1E-6F32-40EA-BBFB-3541AED581C4}" dt="2025-02-23T00:35:29.651" v="1150"/>
        <pc:sldMkLst>
          <pc:docMk/>
          <pc:sldMk cId="0" sldId="266"/>
        </pc:sldMkLst>
        <pc:spChg chg="add del mod ord">
          <ac:chgData name="Darwish, Jacqueline" userId="4981b356-273a-4214-a200-8912fe542e71" providerId="ADAL" clId="{9982CF1E-6F32-40EA-BBFB-3541AED581C4}" dt="2025-02-22T19:53:33.176" v="545" actId="700"/>
          <ac:spMkLst>
            <pc:docMk/>
            <pc:sldMk cId="0" sldId="266"/>
            <ac:spMk id="2" creationId="{0DCF17ED-05F1-033F-B8BD-C01D0C22DD5A}"/>
          </ac:spMkLst>
        </pc:spChg>
        <pc:spChg chg="add del mod ord">
          <ac:chgData name="Darwish, Jacqueline" userId="4981b356-273a-4214-a200-8912fe542e71" providerId="ADAL" clId="{9982CF1E-6F32-40EA-BBFB-3541AED581C4}" dt="2025-02-22T19:53:33.176" v="545" actId="700"/>
          <ac:spMkLst>
            <pc:docMk/>
            <pc:sldMk cId="0" sldId="266"/>
            <ac:spMk id="3" creationId="{F18620E5-329B-CB66-1864-D777006A6F9B}"/>
          </ac:spMkLst>
        </pc:spChg>
        <pc:spChg chg="add del mod ord">
          <ac:chgData name="Darwish, Jacqueline" userId="4981b356-273a-4214-a200-8912fe542e71" providerId="ADAL" clId="{9982CF1E-6F32-40EA-BBFB-3541AED581C4}" dt="2025-02-22T19:53:33.176" v="545" actId="700"/>
          <ac:spMkLst>
            <pc:docMk/>
            <pc:sldMk cId="0" sldId="266"/>
            <ac:spMk id="4" creationId="{BEC42953-FD39-4F99-EAF1-B19DC2CD4B46}"/>
          </ac:spMkLst>
        </pc:spChg>
        <pc:spChg chg="add del mod ord">
          <ac:chgData name="Darwish, Jacqueline" userId="4981b356-273a-4214-a200-8912fe542e71" providerId="ADAL" clId="{9982CF1E-6F32-40EA-BBFB-3541AED581C4}" dt="2025-02-22T19:53:39.364" v="546" actId="700"/>
          <ac:spMkLst>
            <pc:docMk/>
            <pc:sldMk cId="0" sldId="266"/>
            <ac:spMk id="5" creationId="{5440D5D6-B666-971C-C607-6CBB525E7389}"/>
          </ac:spMkLst>
        </pc:spChg>
        <pc:spChg chg="add mod ord">
          <ac:chgData name="Darwish, Jacqueline" userId="4981b356-273a-4214-a200-8912fe542e71" providerId="ADAL" clId="{9982CF1E-6F32-40EA-BBFB-3541AED581C4}" dt="2025-02-22T19:53:55.456" v="562" actId="20577"/>
          <ac:spMkLst>
            <pc:docMk/>
            <pc:sldMk cId="0" sldId="266"/>
            <ac:spMk id="6" creationId="{12940A2A-AE59-E827-F3E5-608684482A74}"/>
          </ac:spMkLst>
        </pc:spChg>
        <pc:spChg chg="add mod ord">
          <ac:chgData name="Darwish, Jacqueline" userId="4981b356-273a-4214-a200-8912fe542e71" providerId="ADAL" clId="{9982CF1E-6F32-40EA-BBFB-3541AED581C4}" dt="2025-02-22T19:54:36.847" v="590" actId="20577"/>
          <ac:spMkLst>
            <pc:docMk/>
            <pc:sldMk cId="0" sldId="266"/>
            <ac:spMk id="7" creationId="{FC50EC1C-993A-310B-005E-3A42E476FFAE}"/>
          </ac:spMkLst>
        </pc:spChg>
        <pc:spChg chg="add mod ord">
          <ac:chgData name="Darwish, Jacqueline" userId="4981b356-273a-4214-a200-8912fe542e71" providerId="ADAL" clId="{9982CF1E-6F32-40EA-BBFB-3541AED581C4}" dt="2025-02-22T19:54:07.927" v="582" actId="20577"/>
          <ac:spMkLst>
            <pc:docMk/>
            <pc:sldMk cId="0" sldId="266"/>
            <ac:spMk id="8" creationId="{3FF1BAB9-612A-24D8-80BA-5678B8D99EE1}"/>
          </ac:spMkLst>
        </pc:spChg>
        <pc:spChg chg="add mod ord">
          <ac:chgData name="Darwish, Jacqueline" userId="4981b356-273a-4214-a200-8912fe542e71" providerId="ADAL" clId="{9982CF1E-6F32-40EA-BBFB-3541AED581C4}" dt="2025-02-22T19:55:06.457" v="599" actId="27636"/>
          <ac:spMkLst>
            <pc:docMk/>
            <pc:sldMk cId="0" sldId="266"/>
            <ac:spMk id="9" creationId="{814BF04F-54F2-B8FD-540F-4A0EF82FF850}"/>
          </ac:spMkLst>
        </pc:spChg>
        <pc:spChg chg="mod ord">
          <ac:chgData name="Darwish, Jacqueline" userId="4981b356-273a-4214-a200-8912fe542e71" providerId="ADAL" clId="{9982CF1E-6F32-40EA-BBFB-3541AED581C4}" dt="2025-02-22T19:53:39.364" v="546" actId="700"/>
          <ac:spMkLst>
            <pc:docMk/>
            <pc:sldMk cId="0" sldId="266"/>
            <ac:spMk id="216" creationId="{00000000-0000-0000-0000-000000000000}"/>
          </ac:spMkLst>
        </pc:spChg>
        <pc:spChg chg="del mod ord">
          <ac:chgData name="Darwish, Jacqueline" userId="4981b356-273a-4214-a200-8912fe542e71" providerId="ADAL" clId="{9982CF1E-6F32-40EA-BBFB-3541AED581C4}" dt="2025-02-22T19:53:33.176" v="545" actId="700"/>
          <ac:spMkLst>
            <pc:docMk/>
            <pc:sldMk cId="0" sldId="266"/>
            <ac:spMk id="217" creationId="{00000000-0000-0000-0000-000000000000}"/>
          </ac:spMkLst>
        </pc:spChg>
        <pc:picChg chg="add del mod">
          <ac:chgData name="Darwish, Jacqueline" userId="4981b356-273a-4214-a200-8912fe542e71" providerId="ADAL" clId="{9982CF1E-6F32-40EA-BBFB-3541AED581C4}" dt="2025-02-23T00:34:57.070" v="1149"/>
          <ac:picMkLst>
            <pc:docMk/>
            <pc:sldMk cId="0" sldId="266"/>
            <ac:picMk id="11" creationId="{B6B32BFF-330B-98D7-A202-9E7CCE61C5EE}"/>
          </ac:picMkLst>
        </pc:picChg>
        <pc:picChg chg="add del mod ord">
          <ac:chgData name="Darwish, Jacqueline" userId="4981b356-273a-4214-a200-8912fe542e71" providerId="ADAL" clId="{9982CF1E-6F32-40EA-BBFB-3541AED581C4}" dt="2025-02-23T00:35:29.651" v="1150"/>
          <ac:picMkLst>
            <pc:docMk/>
            <pc:sldMk cId="0" sldId="266"/>
            <ac:picMk id="16" creationId="{99DCC956-3AE4-3828-6205-8513BC97B342}"/>
          </ac:picMkLst>
        </pc:picChg>
        <pc:picChg chg="add mod">
          <ac:chgData name="Darwish, Jacqueline" userId="4981b356-273a-4214-a200-8912fe542e71" providerId="ADAL" clId="{9982CF1E-6F32-40EA-BBFB-3541AED581C4}" dt="2025-02-23T00:35:29.651" v="1150"/>
          <ac:picMkLst>
            <pc:docMk/>
            <pc:sldMk cId="0" sldId="266"/>
            <ac:picMk id="17" creationId="{F075D6A6-28C8-D5B3-FB15-187BBE0942F0}"/>
          </ac:picMkLst>
        </pc:picChg>
      </pc:sldChg>
      <pc:sldChg chg="addSp delSp modSp mod modClrScheme chgLayout modNotesTx">
        <pc:chgData name="Darwish, Jacqueline" userId="4981b356-273a-4214-a200-8912fe542e71" providerId="ADAL" clId="{9982CF1E-6F32-40EA-BBFB-3541AED581C4}" dt="2025-02-23T00:36:34.783" v="1151"/>
        <pc:sldMkLst>
          <pc:docMk/>
          <pc:sldMk cId="0" sldId="267"/>
        </pc:sldMkLst>
        <pc:spChg chg="add mod ord">
          <ac:chgData name="Darwish, Jacqueline" userId="4981b356-273a-4214-a200-8912fe542e71" providerId="ADAL" clId="{9982CF1E-6F32-40EA-BBFB-3541AED581C4}" dt="2025-02-22T20:16:56.263" v="707" actId="20577"/>
          <ac:spMkLst>
            <pc:docMk/>
            <pc:sldMk cId="0" sldId="267"/>
            <ac:spMk id="2" creationId="{F955C724-1FA6-B446-0ADC-0511AC8920B2}"/>
          </ac:spMkLst>
        </pc:spChg>
        <pc:spChg chg="add mod ord">
          <ac:chgData name="Darwish, Jacqueline" userId="4981b356-273a-4214-a200-8912fe542e71" providerId="ADAL" clId="{9982CF1E-6F32-40EA-BBFB-3541AED581C4}" dt="2025-02-22T20:16:59.499" v="709" actId="27636"/>
          <ac:spMkLst>
            <pc:docMk/>
            <pc:sldMk cId="0" sldId="267"/>
            <ac:spMk id="3" creationId="{0B0D4D1C-B891-76FB-E93C-C191D1EE2D43}"/>
          </ac:spMkLst>
        </pc:spChg>
        <pc:spChg chg="mod ord">
          <ac:chgData name="Darwish, Jacqueline" userId="4981b356-273a-4214-a200-8912fe542e71" providerId="ADAL" clId="{9982CF1E-6F32-40EA-BBFB-3541AED581C4}" dt="2025-02-22T20:12:47.644" v="632" actId="700"/>
          <ac:spMkLst>
            <pc:docMk/>
            <pc:sldMk cId="0" sldId="267"/>
            <ac:spMk id="223" creationId="{00000000-0000-0000-0000-000000000000}"/>
          </ac:spMkLst>
        </pc:spChg>
        <pc:spChg chg="del mod ord">
          <ac:chgData name="Darwish, Jacqueline" userId="4981b356-273a-4214-a200-8912fe542e71" providerId="ADAL" clId="{9982CF1E-6F32-40EA-BBFB-3541AED581C4}" dt="2025-02-22T20:12:47.644" v="632" actId="700"/>
          <ac:spMkLst>
            <pc:docMk/>
            <pc:sldMk cId="0" sldId="267"/>
            <ac:spMk id="224" creationId="{00000000-0000-0000-0000-000000000000}"/>
          </ac:spMkLst>
        </pc:spChg>
        <pc:picChg chg="add mod">
          <ac:chgData name="Darwish, Jacqueline" userId="4981b356-273a-4214-a200-8912fe542e71" providerId="ADAL" clId="{9982CF1E-6F32-40EA-BBFB-3541AED581C4}" dt="2025-02-23T00:36:34.783" v="1151"/>
          <ac:picMkLst>
            <pc:docMk/>
            <pc:sldMk cId="0" sldId="267"/>
            <ac:picMk id="11" creationId="{624CC78C-E2F0-2C08-6257-F60C1290CC68}"/>
          </ac:picMkLst>
        </pc:picChg>
      </pc:sldChg>
      <pc:sldChg chg="addSp delSp modSp mod modTransition modClrScheme modAnim chgLayout modNotesTx">
        <pc:chgData name="Darwish, Jacqueline" userId="4981b356-273a-4214-a200-8912fe542e71" providerId="ADAL" clId="{9982CF1E-6F32-40EA-BBFB-3541AED581C4}" dt="2025-02-23T00:40:38.683" v="1155"/>
        <pc:sldMkLst>
          <pc:docMk/>
          <pc:sldMk cId="0" sldId="268"/>
        </pc:sldMkLst>
        <pc:spChg chg="add del mod ord">
          <ac:chgData name="Darwish, Jacqueline" userId="4981b356-273a-4214-a200-8912fe542e71" providerId="ADAL" clId="{9982CF1E-6F32-40EA-BBFB-3541AED581C4}" dt="2025-02-22T20:07:15.839" v="616" actId="700"/>
          <ac:spMkLst>
            <pc:docMk/>
            <pc:sldMk cId="0" sldId="268"/>
            <ac:spMk id="2" creationId="{A80FFD98-4067-AF43-F66D-51BC4637C08B}"/>
          </ac:spMkLst>
        </pc:spChg>
        <pc:spChg chg="add del mod ord">
          <ac:chgData name="Darwish, Jacqueline" userId="4981b356-273a-4214-a200-8912fe542e71" providerId="ADAL" clId="{9982CF1E-6F32-40EA-BBFB-3541AED581C4}" dt="2025-02-22T20:07:15.839" v="616" actId="700"/>
          <ac:spMkLst>
            <pc:docMk/>
            <pc:sldMk cId="0" sldId="268"/>
            <ac:spMk id="3" creationId="{FC06BB08-FC29-65CF-418D-F8CCE6AD5293}"/>
          </ac:spMkLst>
        </pc:spChg>
        <pc:spChg chg="add del mod ord">
          <ac:chgData name="Darwish, Jacqueline" userId="4981b356-273a-4214-a200-8912fe542e71" providerId="ADAL" clId="{9982CF1E-6F32-40EA-BBFB-3541AED581C4}" dt="2025-02-22T20:07:15.839" v="616" actId="700"/>
          <ac:spMkLst>
            <pc:docMk/>
            <pc:sldMk cId="0" sldId="268"/>
            <ac:spMk id="4" creationId="{2E0FAC08-F163-8A1C-B222-10426778D2DE}"/>
          </ac:spMkLst>
        </pc:spChg>
        <pc:spChg chg="add del mod ord">
          <ac:chgData name="Darwish, Jacqueline" userId="4981b356-273a-4214-a200-8912fe542e71" providerId="ADAL" clId="{9982CF1E-6F32-40EA-BBFB-3541AED581C4}" dt="2025-02-22T20:07:15.839" v="616" actId="700"/>
          <ac:spMkLst>
            <pc:docMk/>
            <pc:sldMk cId="0" sldId="268"/>
            <ac:spMk id="5" creationId="{1C687F1C-4D50-E581-C3D6-CC12FBEF5101}"/>
          </ac:spMkLst>
        </pc:spChg>
        <pc:spChg chg="add del mod ord">
          <ac:chgData name="Darwish, Jacqueline" userId="4981b356-273a-4214-a200-8912fe542e71" providerId="ADAL" clId="{9982CF1E-6F32-40EA-BBFB-3541AED581C4}" dt="2025-02-22T20:07:15.839" v="616" actId="700"/>
          <ac:spMkLst>
            <pc:docMk/>
            <pc:sldMk cId="0" sldId="268"/>
            <ac:spMk id="6" creationId="{2A4B1253-5A2B-CC89-BC7E-CD09D1059361}"/>
          </ac:spMkLst>
        </pc:spChg>
        <pc:spChg chg="add del mod ord">
          <ac:chgData name="Darwish, Jacqueline" userId="4981b356-273a-4214-a200-8912fe542e71" providerId="ADAL" clId="{9982CF1E-6F32-40EA-BBFB-3541AED581C4}" dt="2025-02-22T20:08:19.687" v="620" actId="700"/>
          <ac:spMkLst>
            <pc:docMk/>
            <pc:sldMk cId="0" sldId="268"/>
            <ac:spMk id="7" creationId="{AF5A928C-B020-F1AC-5D4D-F2258CEA8FCC}"/>
          </ac:spMkLst>
        </pc:spChg>
        <pc:spChg chg="add mod ord">
          <ac:chgData name="Darwish, Jacqueline" userId="4981b356-273a-4214-a200-8912fe542e71" providerId="ADAL" clId="{9982CF1E-6F32-40EA-BBFB-3541AED581C4}" dt="2025-02-22T20:26:45.585" v="771" actId="113"/>
          <ac:spMkLst>
            <pc:docMk/>
            <pc:sldMk cId="0" sldId="268"/>
            <ac:spMk id="8" creationId="{6A76C2BA-7659-5B81-D642-C09DF7C2594A}"/>
          </ac:spMkLst>
        </pc:spChg>
        <pc:spChg chg="add del mod ord">
          <ac:chgData name="Darwish, Jacqueline" userId="4981b356-273a-4214-a200-8912fe542e71" providerId="ADAL" clId="{9982CF1E-6F32-40EA-BBFB-3541AED581C4}" dt="2025-02-22T20:23:24.481" v="710" actId="700"/>
          <ac:spMkLst>
            <pc:docMk/>
            <pc:sldMk cId="0" sldId="268"/>
            <ac:spMk id="9" creationId="{79E5CFC3-A910-82DB-F2BF-9A815FC9C1A5}"/>
          </ac:spMkLst>
        </pc:spChg>
        <pc:spChg chg="add del mod ord">
          <ac:chgData name="Darwish, Jacqueline" userId="4981b356-273a-4214-a200-8912fe542e71" providerId="ADAL" clId="{9982CF1E-6F32-40EA-BBFB-3541AED581C4}" dt="2025-02-22T20:23:41.268" v="716" actId="478"/>
          <ac:spMkLst>
            <pc:docMk/>
            <pc:sldMk cId="0" sldId="268"/>
            <ac:spMk id="10" creationId="{2323E0B9-0193-D262-E7C1-0DB90C58071E}"/>
          </ac:spMkLst>
        </pc:spChg>
        <pc:spChg chg="add del mod ord">
          <ac:chgData name="Darwish, Jacqueline" userId="4981b356-273a-4214-a200-8912fe542e71" providerId="ADAL" clId="{9982CF1E-6F32-40EA-BBFB-3541AED581C4}" dt="2025-02-22T20:23:24.481" v="710" actId="700"/>
          <ac:spMkLst>
            <pc:docMk/>
            <pc:sldMk cId="0" sldId="268"/>
            <ac:spMk id="11" creationId="{FD34060E-E772-3843-D781-D07192DB50B8}"/>
          </ac:spMkLst>
        </pc:spChg>
        <pc:spChg chg="mod ord">
          <ac:chgData name="Darwish, Jacqueline" userId="4981b356-273a-4214-a200-8912fe542e71" providerId="ADAL" clId="{9982CF1E-6F32-40EA-BBFB-3541AED581C4}" dt="2025-02-22T20:23:31.453" v="713" actId="700"/>
          <ac:spMkLst>
            <pc:docMk/>
            <pc:sldMk cId="0" sldId="268"/>
            <ac:spMk id="230" creationId="{00000000-0000-0000-0000-000000000000}"/>
          </ac:spMkLst>
        </pc:spChg>
        <pc:spChg chg="del mod ord">
          <ac:chgData name="Darwish, Jacqueline" userId="4981b356-273a-4214-a200-8912fe542e71" providerId="ADAL" clId="{9982CF1E-6F32-40EA-BBFB-3541AED581C4}" dt="2025-02-22T20:07:15.839" v="616" actId="700"/>
          <ac:spMkLst>
            <pc:docMk/>
            <pc:sldMk cId="0" sldId="268"/>
            <ac:spMk id="231" creationId="{00000000-0000-0000-0000-000000000000}"/>
          </ac:spMkLst>
        </pc:spChg>
        <pc:picChg chg="add del mod">
          <ac:chgData name="Darwish, Jacqueline" userId="4981b356-273a-4214-a200-8912fe542e71" providerId="ADAL" clId="{9982CF1E-6F32-40EA-BBFB-3541AED581C4}" dt="2025-02-23T00:39:26.741" v="1154"/>
          <ac:picMkLst>
            <pc:docMk/>
            <pc:sldMk cId="0" sldId="268"/>
            <ac:picMk id="6" creationId="{860FA7F7-FBE3-FC57-8FAB-776B83E9BA19}"/>
          </ac:picMkLst>
        </pc:picChg>
        <pc:picChg chg="add del mod ord">
          <ac:chgData name="Darwish, Jacqueline" userId="4981b356-273a-4214-a200-8912fe542e71" providerId="ADAL" clId="{9982CF1E-6F32-40EA-BBFB-3541AED581C4}" dt="2025-02-23T00:40:38.683" v="1155"/>
          <ac:picMkLst>
            <pc:docMk/>
            <pc:sldMk cId="0" sldId="268"/>
            <ac:picMk id="10" creationId="{706AD3F3-A9C8-B3C3-9EE5-373D6B41BE72}"/>
          </ac:picMkLst>
        </pc:picChg>
        <pc:picChg chg="add mod">
          <ac:chgData name="Darwish, Jacqueline" userId="4981b356-273a-4214-a200-8912fe542e71" providerId="ADAL" clId="{9982CF1E-6F32-40EA-BBFB-3541AED581C4}" dt="2025-02-23T00:40:38.683" v="1155"/>
          <ac:picMkLst>
            <pc:docMk/>
            <pc:sldMk cId="0" sldId="268"/>
            <ac:picMk id="11" creationId="{2F5F81AD-1AE3-185D-05AE-36116D80806D}"/>
          </ac:picMkLst>
        </pc:picChg>
      </pc:sldChg>
      <pc:sldChg chg="modSp mod modNotesTx">
        <pc:chgData name="Darwish, Jacqueline" userId="4981b356-273a-4214-a200-8912fe542e71" providerId="ADAL" clId="{9982CF1E-6F32-40EA-BBFB-3541AED581C4}" dt="2025-02-22T23:38:14.660" v="961"/>
        <pc:sldMkLst>
          <pc:docMk/>
          <pc:sldMk cId="0" sldId="269"/>
        </pc:sldMkLst>
        <pc:spChg chg="mod">
          <ac:chgData name="Darwish, Jacqueline" userId="4981b356-273a-4214-a200-8912fe542e71" providerId="ADAL" clId="{9982CF1E-6F32-40EA-BBFB-3541AED581C4}" dt="2025-02-22T20:40:00.569" v="888" actId="3626"/>
          <ac:spMkLst>
            <pc:docMk/>
            <pc:sldMk cId="0" sldId="269"/>
            <ac:spMk id="238" creationId="{00000000-0000-0000-0000-000000000000}"/>
          </ac:spMkLst>
        </pc:spChg>
      </pc:sldChg>
      <pc:sldChg chg="addSp delSp modSp new mod modTransition modAnim modNotesTx">
        <pc:chgData name="Darwish, Jacqueline" userId="4981b356-273a-4214-a200-8912fe542e71" providerId="ADAL" clId="{9982CF1E-6F32-40EA-BBFB-3541AED581C4}" dt="2025-02-23T00:22:58.074" v="1120"/>
        <pc:sldMkLst>
          <pc:docMk/>
          <pc:sldMk cId="2946243017" sldId="270"/>
        </pc:sldMkLst>
        <pc:spChg chg="mod">
          <ac:chgData name="Darwish, Jacqueline" userId="4981b356-273a-4214-a200-8912fe542e71" providerId="ADAL" clId="{9982CF1E-6F32-40EA-BBFB-3541AED581C4}" dt="2025-02-22T17:15:20.415" v="292"/>
          <ac:spMkLst>
            <pc:docMk/>
            <pc:sldMk cId="2946243017" sldId="270"/>
            <ac:spMk id="2" creationId="{23044691-00ED-BF02-4D83-7CD9C8CEBB36}"/>
          </ac:spMkLst>
        </pc:spChg>
        <pc:spChg chg="mod">
          <ac:chgData name="Darwish, Jacqueline" userId="4981b356-273a-4214-a200-8912fe542e71" providerId="ADAL" clId="{9982CF1E-6F32-40EA-BBFB-3541AED581C4}" dt="2025-02-22T17:21:14.237" v="325" actId="20577"/>
          <ac:spMkLst>
            <pc:docMk/>
            <pc:sldMk cId="2946243017" sldId="270"/>
            <ac:spMk id="3" creationId="{B9F77072-CBE2-F991-3863-B9F4D8D91579}"/>
          </ac:spMkLst>
        </pc:spChg>
        <pc:picChg chg="add del mod">
          <ac:chgData name="Darwish, Jacqueline" userId="4981b356-273a-4214-a200-8912fe542e71" providerId="ADAL" clId="{9982CF1E-6F32-40EA-BBFB-3541AED581C4}" dt="2025-02-23T00:19:00.541" v="1101"/>
          <ac:picMkLst>
            <pc:docMk/>
            <pc:sldMk cId="2946243017" sldId="270"/>
            <ac:picMk id="8" creationId="{16E73CB5-4ED5-D76E-5B60-BE875AC41E21}"/>
          </ac:picMkLst>
        </pc:picChg>
        <pc:picChg chg="add del mod ord">
          <ac:chgData name="Darwish, Jacqueline" userId="4981b356-273a-4214-a200-8912fe542e71" providerId="ADAL" clId="{9982CF1E-6F32-40EA-BBFB-3541AED581C4}" dt="2025-02-23T00:19:09.925" v="1102"/>
          <ac:picMkLst>
            <pc:docMk/>
            <pc:sldMk cId="2946243017" sldId="270"/>
            <ac:picMk id="11" creationId="{02BFA802-B67C-195D-E905-61E8998E95CC}"/>
          </ac:picMkLst>
        </pc:picChg>
        <pc:picChg chg="add del mod">
          <ac:chgData name="Darwish, Jacqueline" userId="4981b356-273a-4214-a200-8912fe542e71" providerId="ADAL" clId="{9982CF1E-6F32-40EA-BBFB-3541AED581C4}" dt="2025-02-23T00:19:44.100" v="1104"/>
          <ac:picMkLst>
            <pc:docMk/>
            <pc:sldMk cId="2946243017" sldId="270"/>
            <ac:picMk id="12" creationId="{5792EBBA-0E8A-D93C-DE13-651060246D6A}"/>
          </ac:picMkLst>
        </pc:picChg>
        <pc:picChg chg="add del mod ord">
          <ac:chgData name="Darwish, Jacqueline" userId="4981b356-273a-4214-a200-8912fe542e71" providerId="ADAL" clId="{9982CF1E-6F32-40EA-BBFB-3541AED581C4}" dt="2025-02-23T00:19:58.828" v="1105"/>
          <ac:picMkLst>
            <pc:docMk/>
            <pc:sldMk cId="2946243017" sldId="270"/>
            <ac:picMk id="15" creationId="{6F21E5D1-866B-C667-151B-8382E10558B2}"/>
          </ac:picMkLst>
        </pc:picChg>
        <pc:picChg chg="add del mod">
          <ac:chgData name="Darwish, Jacqueline" userId="4981b356-273a-4214-a200-8912fe542e71" providerId="ADAL" clId="{9982CF1E-6F32-40EA-BBFB-3541AED581C4}" dt="2025-02-23T00:20:02.674" v="1107"/>
          <ac:picMkLst>
            <pc:docMk/>
            <pc:sldMk cId="2946243017" sldId="270"/>
            <ac:picMk id="16" creationId="{9032419E-A822-B378-F3D3-8392CB583959}"/>
          </ac:picMkLst>
        </pc:picChg>
        <pc:picChg chg="add del mod ord">
          <ac:chgData name="Darwish, Jacqueline" userId="4981b356-273a-4214-a200-8912fe542e71" providerId="ADAL" clId="{9982CF1E-6F32-40EA-BBFB-3541AED581C4}" dt="2025-02-23T00:20:31.198" v="1108"/>
          <ac:picMkLst>
            <pc:docMk/>
            <pc:sldMk cId="2946243017" sldId="270"/>
            <ac:picMk id="19" creationId="{51842864-4BB7-0783-D716-DB4E6524F84D}"/>
          </ac:picMkLst>
        </pc:picChg>
        <pc:picChg chg="add del mod">
          <ac:chgData name="Darwish, Jacqueline" userId="4981b356-273a-4214-a200-8912fe542e71" providerId="ADAL" clId="{9982CF1E-6F32-40EA-BBFB-3541AED581C4}" dt="2025-02-23T00:21:06.836" v="1110"/>
          <ac:picMkLst>
            <pc:docMk/>
            <pc:sldMk cId="2946243017" sldId="270"/>
            <ac:picMk id="20" creationId="{A8C7B3C9-BB1E-57A8-3318-2803315E85F3}"/>
          </ac:picMkLst>
        </pc:picChg>
        <pc:picChg chg="add del mod ord">
          <ac:chgData name="Darwish, Jacqueline" userId="4981b356-273a-4214-a200-8912fe542e71" providerId="ADAL" clId="{9982CF1E-6F32-40EA-BBFB-3541AED581C4}" dt="2025-02-23T00:21:34.453" v="1111"/>
          <ac:picMkLst>
            <pc:docMk/>
            <pc:sldMk cId="2946243017" sldId="270"/>
            <ac:picMk id="26" creationId="{4D3B2F55-8D34-0CE0-D8A2-899A2572407F}"/>
          </ac:picMkLst>
        </pc:picChg>
        <pc:picChg chg="add del mod">
          <ac:chgData name="Darwish, Jacqueline" userId="4981b356-273a-4214-a200-8912fe542e71" providerId="ADAL" clId="{9982CF1E-6F32-40EA-BBFB-3541AED581C4}" dt="2025-02-23T00:21:39.641" v="1113"/>
          <ac:picMkLst>
            <pc:docMk/>
            <pc:sldMk cId="2946243017" sldId="270"/>
            <ac:picMk id="27" creationId="{B332CC9F-4B57-8756-F4DA-919805EA1531}"/>
          </ac:picMkLst>
        </pc:picChg>
        <pc:picChg chg="add del mod ord">
          <ac:chgData name="Darwish, Jacqueline" userId="4981b356-273a-4214-a200-8912fe542e71" providerId="ADAL" clId="{9982CF1E-6F32-40EA-BBFB-3541AED581C4}" dt="2025-02-23T00:21:53.175" v="1114"/>
          <ac:picMkLst>
            <pc:docMk/>
            <pc:sldMk cId="2946243017" sldId="270"/>
            <ac:picMk id="30" creationId="{0044F1D7-9D22-88A9-EAE2-6D111F36CABF}"/>
          </ac:picMkLst>
        </pc:picChg>
        <pc:picChg chg="add del mod">
          <ac:chgData name="Darwish, Jacqueline" userId="4981b356-273a-4214-a200-8912fe542e71" providerId="ADAL" clId="{9982CF1E-6F32-40EA-BBFB-3541AED581C4}" dt="2025-02-23T00:21:54.931" v="1116"/>
          <ac:picMkLst>
            <pc:docMk/>
            <pc:sldMk cId="2946243017" sldId="270"/>
            <ac:picMk id="31" creationId="{6BE4A698-512A-BAEF-BBBD-F2C5F6C27B5B}"/>
          </ac:picMkLst>
        </pc:picChg>
        <pc:picChg chg="add del mod ord">
          <ac:chgData name="Darwish, Jacqueline" userId="4981b356-273a-4214-a200-8912fe542e71" providerId="ADAL" clId="{9982CF1E-6F32-40EA-BBFB-3541AED581C4}" dt="2025-02-23T00:22:23.218" v="1117"/>
          <ac:picMkLst>
            <pc:docMk/>
            <pc:sldMk cId="2946243017" sldId="270"/>
            <ac:picMk id="34" creationId="{D4696F82-C475-7499-1E1C-D240CB5DE42F}"/>
          </ac:picMkLst>
        </pc:picChg>
        <pc:picChg chg="add del mod">
          <ac:chgData name="Darwish, Jacqueline" userId="4981b356-273a-4214-a200-8912fe542e71" providerId="ADAL" clId="{9982CF1E-6F32-40EA-BBFB-3541AED581C4}" dt="2025-02-23T00:22:29.019" v="1119"/>
          <ac:picMkLst>
            <pc:docMk/>
            <pc:sldMk cId="2946243017" sldId="270"/>
            <ac:picMk id="35" creationId="{C5D9BE6C-6272-2323-7854-68D253AD904F}"/>
          </ac:picMkLst>
        </pc:picChg>
        <pc:picChg chg="add del mod ord">
          <ac:chgData name="Darwish, Jacqueline" userId="4981b356-273a-4214-a200-8912fe542e71" providerId="ADAL" clId="{9982CF1E-6F32-40EA-BBFB-3541AED581C4}" dt="2025-02-23T00:22:58.074" v="1120"/>
          <ac:picMkLst>
            <pc:docMk/>
            <pc:sldMk cId="2946243017" sldId="270"/>
            <ac:picMk id="38" creationId="{EDB1A48A-54F2-7E13-F271-CC9F0DCC0473}"/>
          </ac:picMkLst>
        </pc:picChg>
        <pc:picChg chg="add mod">
          <ac:chgData name="Darwish, Jacqueline" userId="4981b356-273a-4214-a200-8912fe542e71" providerId="ADAL" clId="{9982CF1E-6F32-40EA-BBFB-3541AED581C4}" dt="2025-02-23T00:22:58.074" v="1120"/>
          <ac:picMkLst>
            <pc:docMk/>
            <pc:sldMk cId="2946243017" sldId="270"/>
            <ac:picMk id="39" creationId="{8C434547-D125-FFCA-461B-099AB86C6935}"/>
          </ac:picMkLst>
        </pc:picChg>
      </pc:sldChg>
      <pc:sldChg chg="addSp modSp new mod modNotesTx">
        <pc:chgData name="Darwish, Jacqueline" userId="4981b356-273a-4214-a200-8912fe542e71" providerId="ADAL" clId="{9982CF1E-6F32-40EA-BBFB-3541AED581C4}" dt="2025-02-23T00:24:09.102" v="1121"/>
        <pc:sldMkLst>
          <pc:docMk/>
          <pc:sldMk cId="2295022736" sldId="271"/>
        </pc:sldMkLst>
        <pc:spChg chg="mod">
          <ac:chgData name="Darwish, Jacqueline" userId="4981b356-273a-4214-a200-8912fe542e71" providerId="ADAL" clId="{9982CF1E-6F32-40EA-BBFB-3541AED581C4}" dt="2025-02-22T17:15:41.099" v="295"/>
          <ac:spMkLst>
            <pc:docMk/>
            <pc:sldMk cId="2295022736" sldId="271"/>
            <ac:spMk id="2" creationId="{13E43B2F-C9F0-B294-A241-3505923838F2}"/>
          </ac:spMkLst>
        </pc:spChg>
        <pc:spChg chg="mod">
          <ac:chgData name="Darwish, Jacqueline" userId="4981b356-273a-4214-a200-8912fe542e71" providerId="ADAL" clId="{9982CF1E-6F32-40EA-BBFB-3541AED581C4}" dt="2025-02-22T17:21:38.463" v="330" actId="113"/>
          <ac:spMkLst>
            <pc:docMk/>
            <pc:sldMk cId="2295022736" sldId="271"/>
            <ac:spMk id="3" creationId="{959CF4D4-0143-EC23-503A-3CB871633D0B}"/>
          </ac:spMkLst>
        </pc:spChg>
        <pc:picChg chg="add mod">
          <ac:chgData name="Darwish, Jacqueline" userId="4981b356-273a-4214-a200-8912fe542e71" providerId="ADAL" clId="{9982CF1E-6F32-40EA-BBFB-3541AED581C4}" dt="2025-02-23T00:24:09.102" v="1121"/>
          <ac:picMkLst>
            <pc:docMk/>
            <pc:sldMk cId="2295022736" sldId="271"/>
            <ac:picMk id="10" creationId="{C5F44D3A-F203-7D59-8F0D-095001121D7B}"/>
          </ac:picMkLst>
        </pc:picChg>
      </pc:sldChg>
      <pc:sldChg chg="addSp delSp modSp new mod modTransition modAnim modNotesTx">
        <pc:chgData name="Darwish, Jacqueline" userId="4981b356-273a-4214-a200-8912fe542e71" providerId="ADAL" clId="{9982CF1E-6F32-40EA-BBFB-3541AED581C4}" dt="2025-02-23T00:25:23.372" v="1125"/>
        <pc:sldMkLst>
          <pc:docMk/>
          <pc:sldMk cId="788539974" sldId="272"/>
        </pc:sldMkLst>
        <pc:spChg chg="mod">
          <ac:chgData name="Darwish, Jacqueline" userId="4981b356-273a-4214-a200-8912fe542e71" providerId="ADAL" clId="{9982CF1E-6F32-40EA-BBFB-3541AED581C4}" dt="2025-02-22T17:16:04.297" v="298"/>
          <ac:spMkLst>
            <pc:docMk/>
            <pc:sldMk cId="788539974" sldId="272"/>
            <ac:spMk id="2" creationId="{6496F1F5-C177-7D1D-1A5F-E942A663A85B}"/>
          </ac:spMkLst>
        </pc:spChg>
        <pc:spChg chg="mod">
          <ac:chgData name="Darwish, Jacqueline" userId="4981b356-273a-4214-a200-8912fe542e71" providerId="ADAL" clId="{9982CF1E-6F32-40EA-BBFB-3541AED581C4}" dt="2025-02-22T17:23:00.118" v="335" actId="113"/>
          <ac:spMkLst>
            <pc:docMk/>
            <pc:sldMk cId="788539974" sldId="272"/>
            <ac:spMk id="3" creationId="{3895435D-D1E7-B5C3-8092-DBE88F43E0C5}"/>
          </ac:spMkLst>
        </pc:spChg>
        <pc:picChg chg="add del mod">
          <ac:chgData name="Darwish, Jacqueline" userId="4981b356-273a-4214-a200-8912fe542e71" providerId="ADAL" clId="{9982CF1E-6F32-40EA-BBFB-3541AED581C4}" dt="2025-02-23T00:24:58.642" v="1124"/>
          <ac:picMkLst>
            <pc:docMk/>
            <pc:sldMk cId="788539974" sldId="272"/>
            <ac:picMk id="8" creationId="{EEA33EF0-AE28-DD56-B802-9CB16D9CE9AE}"/>
          </ac:picMkLst>
        </pc:picChg>
        <pc:picChg chg="add del mod ord">
          <ac:chgData name="Darwish, Jacqueline" userId="4981b356-273a-4214-a200-8912fe542e71" providerId="ADAL" clId="{9982CF1E-6F32-40EA-BBFB-3541AED581C4}" dt="2025-02-23T00:25:23.372" v="1125"/>
          <ac:picMkLst>
            <pc:docMk/>
            <pc:sldMk cId="788539974" sldId="272"/>
            <ac:picMk id="11" creationId="{D7A442B1-280F-AE64-0A73-03E8BD1E586B}"/>
          </ac:picMkLst>
        </pc:picChg>
        <pc:picChg chg="add mod">
          <ac:chgData name="Darwish, Jacqueline" userId="4981b356-273a-4214-a200-8912fe542e71" providerId="ADAL" clId="{9982CF1E-6F32-40EA-BBFB-3541AED581C4}" dt="2025-02-23T00:25:23.372" v="1125"/>
          <ac:picMkLst>
            <pc:docMk/>
            <pc:sldMk cId="788539974" sldId="272"/>
            <ac:picMk id="12" creationId="{ADEF58D7-F047-057B-11A5-46CC5A338AFB}"/>
          </ac:picMkLst>
        </pc:picChg>
      </pc:sldChg>
      <pc:sldChg chg="addSp delSp modSp new mod modTransition modAnim modNotesTx">
        <pc:chgData name="Darwish, Jacqueline" userId="4981b356-273a-4214-a200-8912fe542e71" providerId="ADAL" clId="{9982CF1E-6F32-40EA-BBFB-3541AED581C4}" dt="2025-02-23T00:26:55.554" v="1129"/>
        <pc:sldMkLst>
          <pc:docMk/>
          <pc:sldMk cId="2085464083" sldId="273"/>
        </pc:sldMkLst>
        <pc:spChg chg="mod">
          <ac:chgData name="Darwish, Jacqueline" userId="4981b356-273a-4214-a200-8912fe542e71" providerId="ADAL" clId="{9982CF1E-6F32-40EA-BBFB-3541AED581C4}" dt="2025-02-22T17:20:05.687" v="313"/>
          <ac:spMkLst>
            <pc:docMk/>
            <pc:sldMk cId="2085464083" sldId="273"/>
            <ac:spMk id="2" creationId="{8DC2D3F7-8E74-9677-4EFF-2B8C956C50AD}"/>
          </ac:spMkLst>
        </pc:spChg>
        <pc:spChg chg="mod">
          <ac:chgData name="Darwish, Jacqueline" userId="4981b356-273a-4214-a200-8912fe542e71" providerId="ADAL" clId="{9982CF1E-6F32-40EA-BBFB-3541AED581C4}" dt="2025-02-22T17:23:16.545" v="340" actId="113"/>
          <ac:spMkLst>
            <pc:docMk/>
            <pc:sldMk cId="2085464083" sldId="273"/>
            <ac:spMk id="3" creationId="{16AA70AA-0775-A52F-9E6F-054686DDD90F}"/>
          </ac:spMkLst>
        </pc:spChg>
        <pc:picChg chg="add del mod">
          <ac:chgData name="Darwish, Jacqueline" userId="4981b356-273a-4214-a200-8912fe542e71" providerId="ADAL" clId="{9982CF1E-6F32-40EA-BBFB-3541AED581C4}" dt="2025-02-23T00:26:27.349" v="1128"/>
          <ac:picMkLst>
            <pc:docMk/>
            <pc:sldMk cId="2085464083" sldId="273"/>
            <ac:picMk id="8" creationId="{F044D440-3EB7-1600-473C-05B17424332A}"/>
          </ac:picMkLst>
        </pc:picChg>
        <pc:picChg chg="add del mod ord">
          <ac:chgData name="Darwish, Jacqueline" userId="4981b356-273a-4214-a200-8912fe542e71" providerId="ADAL" clId="{9982CF1E-6F32-40EA-BBFB-3541AED581C4}" dt="2025-02-23T00:26:55.554" v="1129"/>
          <ac:picMkLst>
            <pc:docMk/>
            <pc:sldMk cId="2085464083" sldId="273"/>
            <ac:picMk id="11" creationId="{260106ED-F534-7C88-9BC6-C0D2855C94E5}"/>
          </ac:picMkLst>
        </pc:picChg>
        <pc:picChg chg="add mod">
          <ac:chgData name="Darwish, Jacqueline" userId="4981b356-273a-4214-a200-8912fe542e71" providerId="ADAL" clId="{9982CF1E-6F32-40EA-BBFB-3541AED581C4}" dt="2025-02-23T00:26:55.554" v="1129"/>
          <ac:picMkLst>
            <pc:docMk/>
            <pc:sldMk cId="2085464083" sldId="273"/>
            <ac:picMk id="12" creationId="{847B1A68-3DE6-B15B-E043-5B2A97985450}"/>
          </ac:picMkLst>
        </pc:picChg>
      </pc:sldChg>
      <pc:sldChg chg="addSp delSp modSp new mod modTransition modClrScheme modAnim chgLayout modNotesTx">
        <pc:chgData name="Darwish, Jacqueline" userId="4981b356-273a-4214-a200-8912fe542e71" providerId="ADAL" clId="{9982CF1E-6F32-40EA-BBFB-3541AED581C4}" dt="2025-02-23T00:30:39.823" v="1139"/>
        <pc:sldMkLst>
          <pc:docMk/>
          <pc:sldMk cId="3278133805" sldId="274"/>
        </pc:sldMkLst>
        <pc:spChg chg="del mod ord">
          <ac:chgData name="Darwish, Jacqueline" userId="4981b356-273a-4214-a200-8912fe542e71" providerId="ADAL" clId="{9982CF1E-6F32-40EA-BBFB-3541AED581C4}" dt="2025-02-22T17:35:04.104" v="344" actId="700"/>
          <ac:spMkLst>
            <pc:docMk/>
            <pc:sldMk cId="3278133805" sldId="274"/>
            <ac:spMk id="2" creationId="{E460766A-3BD5-64B3-AEF1-49464C3452D8}"/>
          </ac:spMkLst>
        </pc:spChg>
        <pc:spChg chg="del mod ord">
          <ac:chgData name="Darwish, Jacqueline" userId="4981b356-273a-4214-a200-8912fe542e71" providerId="ADAL" clId="{9982CF1E-6F32-40EA-BBFB-3541AED581C4}" dt="2025-02-22T17:35:04.104" v="344" actId="700"/>
          <ac:spMkLst>
            <pc:docMk/>
            <pc:sldMk cId="3278133805" sldId="274"/>
            <ac:spMk id="3" creationId="{D9025E01-2CCB-F10F-1FFB-DAC2D75F4003}"/>
          </ac:spMkLst>
        </pc:spChg>
        <pc:spChg chg="add mod ord">
          <ac:chgData name="Darwish, Jacqueline" userId="4981b356-273a-4214-a200-8912fe542e71" providerId="ADAL" clId="{9982CF1E-6F32-40EA-BBFB-3541AED581C4}" dt="2025-02-22T17:35:13.168" v="345"/>
          <ac:spMkLst>
            <pc:docMk/>
            <pc:sldMk cId="3278133805" sldId="274"/>
            <ac:spMk id="4" creationId="{79CA0483-58C2-EACC-F766-9B0D8A8213EC}"/>
          </ac:spMkLst>
        </pc:spChg>
        <pc:spChg chg="add mod ord">
          <ac:chgData name="Darwish, Jacqueline" userId="4981b356-273a-4214-a200-8912fe542e71" providerId="ADAL" clId="{9982CF1E-6F32-40EA-BBFB-3541AED581C4}" dt="2025-02-22T17:45:29.033" v="392" actId="120"/>
          <ac:spMkLst>
            <pc:docMk/>
            <pc:sldMk cId="3278133805" sldId="274"/>
            <ac:spMk id="5" creationId="{0FF74E15-F0AA-D994-64A9-EBAC2C181B32}"/>
          </ac:spMkLst>
        </pc:spChg>
        <pc:spChg chg="add mod ord">
          <ac:chgData name="Darwish, Jacqueline" userId="4981b356-273a-4214-a200-8912fe542e71" providerId="ADAL" clId="{9982CF1E-6F32-40EA-BBFB-3541AED581C4}" dt="2025-02-22T17:44:21.253" v="386" actId="1076"/>
          <ac:spMkLst>
            <pc:docMk/>
            <pc:sldMk cId="3278133805" sldId="274"/>
            <ac:spMk id="6" creationId="{E4231FE0-E269-BFCD-F0F1-EA01C2B18DE0}"/>
          </ac:spMkLst>
        </pc:spChg>
        <pc:spChg chg="add mod ord">
          <ac:chgData name="Darwish, Jacqueline" userId="4981b356-273a-4214-a200-8912fe542e71" providerId="ADAL" clId="{9982CF1E-6F32-40EA-BBFB-3541AED581C4}" dt="2025-02-22T17:47:51.044" v="398" actId="1076"/>
          <ac:spMkLst>
            <pc:docMk/>
            <pc:sldMk cId="3278133805" sldId="274"/>
            <ac:spMk id="7" creationId="{AF3CE84B-C813-A0FD-072E-86313362BB90}"/>
          </ac:spMkLst>
        </pc:spChg>
        <pc:spChg chg="add mod ord">
          <ac:chgData name="Darwish, Jacqueline" userId="4981b356-273a-4214-a200-8912fe542e71" providerId="ADAL" clId="{9982CF1E-6F32-40EA-BBFB-3541AED581C4}" dt="2025-02-22T17:44:42.660" v="389" actId="1076"/>
          <ac:spMkLst>
            <pc:docMk/>
            <pc:sldMk cId="3278133805" sldId="274"/>
            <ac:spMk id="8" creationId="{3FC2D6F7-59C5-79B7-F0CD-EF4DF1B3711E}"/>
          </ac:spMkLst>
        </pc:spChg>
        <pc:spChg chg="add del mod ord">
          <ac:chgData name="Darwish, Jacqueline" userId="4981b356-273a-4214-a200-8912fe542e71" providerId="ADAL" clId="{9982CF1E-6F32-40EA-BBFB-3541AED581C4}" dt="2025-02-22T17:39:00.638" v="350" actId="478"/>
          <ac:spMkLst>
            <pc:docMk/>
            <pc:sldMk cId="3278133805" sldId="274"/>
            <ac:spMk id="9" creationId="{C557A401-DECB-DEBA-0631-330640C0B198}"/>
          </ac:spMkLst>
        </pc:spChg>
        <pc:spChg chg="add del mod ord">
          <ac:chgData name="Darwish, Jacqueline" userId="4981b356-273a-4214-a200-8912fe542e71" providerId="ADAL" clId="{9982CF1E-6F32-40EA-BBFB-3541AED581C4}" dt="2025-02-22T17:39:03.881" v="351" actId="478"/>
          <ac:spMkLst>
            <pc:docMk/>
            <pc:sldMk cId="3278133805" sldId="274"/>
            <ac:spMk id="10" creationId="{69B085FA-A34F-17A6-647D-45ACD6F486FC}"/>
          </ac:spMkLst>
        </pc:spChg>
        <pc:picChg chg="add mod">
          <ac:chgData name="Darwish, Jacqueline" userId="4981b356-273a-4214-a200-8912fe542e71" providerId="ADAL" clId="{9982CF1E-6F32-40EA-BBFB-3541AED581C4}" dt="2025-02-22T17:43:13.664" v="384" actId="1076"/>
          <ac:picMkLst>
            <pc:docMk/>
            <pc:sldMk cId="3278133805" sldId="274"/>
            <ac:picMk id="11" creationId="{D65064C0-FF2B-B528-90C2-F776210B649D}"/>
          </ac:picMkLst>
        </pc:picChg>
        <pc:picChg chg="add del mod">
          <ac:chgData name="Darwish, Jacqueline" userId="4981b356-273a-4214-a200-8912fe542e71" providerId="ADAL" clId="{9982CF1E-6F32-40EA-BBFB-3541AED581C4}" dt="2025-02-23T00:28:45.277" v="1132"/>
          <ac:picMkLst>
            <pc:docMk/>
            <pc:sldMk cId="3278133805" sldId="274"/>
            <ac:picMk id="16" creationId="{FA48A983-D38A-DB52-1E0E-FA92407354C9}"/>
          </ac:picMkLst>
        </pc:picChg>
        <pc:picChg chg="add del mod ord">
          <ac:chgData name="Darwish, Jacqueline" userId="4981b356-273a-4214-a200-8912fe542e71" providerId="ADAL" clId="{9982CF1E-6F32-40EA-BBFB-3541AED581C4}" dt="2025-02-23T00:29:02.150" v="1133"/>
          <ac:picMkLst>
            <pc:docMk/>
            <pc:sldMk cId="3278133805" sldId="274"/>
            <ac:picMk id="19" creationId="{687D2784-A6A5-1E0F-44C6-542C0EF4723A}"/>
          </ac:picMkLst>
        </pc:picChg>
        <pc:picChg chg="add del mod">
          <ac:chgData name="Darwish, Jacqueline" userId="4981b356-273a-4214-a200-8912fe542e71" providerId="ADAL" clId="{9982CF1E-6F32-40EA-BBFB-3541AED581C4}" dt="2025-02-23T00:29:03.792" v="1135"/>
          <ac:picMkLst>
            <pc:docMk/>
            <pc:sldMk cId="3278133805" sldId="274"/>
            <ac:picMk id="20" creationId="{85BD89B4-66A7-D8CF-BF63-341AB67829C3}"/>
          </ac:picMkLst>
        </pc:picChg>
        <pc:picChg chg="add del mod ord">
          <ac:chgData name="Darwish, Jacqueline" userId="4981b356-273a-4214-a200-8912fe542e71" providerId="ADAL" clId="{9982CF1E-6F32-40EA-BBFB-3541AED581C4}" dt="2025-02-23T00:29:37.984" v="1136"/>
          <ac:picMkLst>
            <pc:docMk/>
            <pc:sldMk cId="3278133805" sldId="274"/>
            <ac:picMk id="23" creationId="{3DF98D21-A2EE-A32B-8C6B-ACA711343C60}"/>
          </ac:picMkLst>
        </pc:picChg>
        <pc:picChg chg="add del mod">
          <ac:chgData name="Darwish, Jacqueline" userId="4981b356-273a-4214-a200-8912fe542e71" providerId="ADAL" clId="{9982CF1E-6F32-40EA-BBFB-3541AED581C4}" dt="2025-02-23T00:30:07.515" v="1138"/>
          <ac:picMkLst>
            <pc:docMk/>
            <pc:sldMk cId="3278133805" sldId="274"/>
            <ac:picMk id="24" creationId="{389EF44B-4B5D-2AD6-97EE-F8AE3F7E5A37}"/>
          </ac:picMkLst>
        </pc:picChg>
        <pc:picChg chg="add del mod ord">
          <ac:chgData name="Darwish, Jacqueline" userId="4981b356-273a-4214-a200-8912fe542e71" providerId="ADAL" clId="{9982CF1E-6F32-40EA-BBFB-3541AED581C4}" dt="2025-02-23T00:30:39.823" v="1139"/>
          <ac:picMkLst>
            <pc:docMk/>
            <pc:sldMk cId="3278133805" sldId="274"/>
            <ac:picMk id="29" creationId="{7386DB4F-2D69-6324-5E26-2A071CF271DA}"/>
          </ac:picMkLst>
        </pc:picChg>
        <pc:picChg chg="add mod">
          <ac:chgData name="Darwish, Jacqueline" userId="4981b356-273a-4214-a200-8912fe542e71" providerId="ADAL" clId="{9982CF1E-6F32-40EA-BBFB-3541AED581C4}" dt="2025-02-23T00:30:39.823" v="1139"/>
          <ac:picMkLst>
            <pc:docMk/>
            <pc:sldMk cId="3278133805" sldId="274"/>
            <ac:picMk id="30" creationId="{CB919653-61D9-8403-ACCD-F3F1B09DB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my name is Jacqueline Darwish. </a:t>
            </a:r>
            <a:r>
              <a:rPr lang="en-US" sz="1800" dirty="0">
                <a:effectLst/>
                <a:latin typeface="Calibri" panose="020F0502020204030204" pitchFamily="34" charset="0"/>
                <a:ea typeface="Calibri" panose="020F0502020204030204" pitchFamily="34" charset="0"/>
              </a:rPr>
              <a:t>Welcome to my presentation on the Green Pace Security Policy. This policy is designed to establish security best practices, mitigate vulnerabilities, and ensure compliance within the software development lifecycle. In this presentation, I will cover our coding standards, encryption policies, authentication frameworks, unit testing, automation strategies, and risk analysis.</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Memory safety tests check for buffer overflows, memory leaks, and use-after-free vulnerabilities. Tools like </a:t>
            </a:r>
            <a:r>
              <a:rPr lang="en-US" sz="1800" dirty="0" err="1">
                <a:effectLst/>
                <a:latin typeface="Calibri" panose="020F0502020204030204" pitchFamily="34" charset="0"/>
                <a:ea typeface="Calibri" panose="020F0502020204030204" pitchFamily="34" charset="0"/>
              </a:rPr>
              <a:t>AddressSanitizer</a:t>
            </a:r>
            <a:r>
              <a:rPr lang="en-US" sz="1800" dirty="0">
                <a:effectLst/>
                <a:latin typeface="Calibri" panose="020F0502020204030204" pitchFamily="34" charset="0"/>
                <a:ea typeface="Calibri" panose="020F0502020204030204" pitchFamily="34" charset="0"/>
              </a:rPr>
              <a:t> and </a:t>
            </a:r>
            <a:r>
              <a:rPr lang="en-US" sz="1800" dirty="0" err="1">
                <a:effectLst/>
                <a:latin typeface="Calibri" panose="020F0502020204030204" pitchFamily="34" charset="0"/>
                <a:ea typeface="Calibri" panose="020F0502020204030204" pitchFamily="34" charset="0"/>
              </a:rPr>
              <a:t>Valgrind</a:t>
            </a:r>
            <a:r>
              <a:rPr lang="en-US" sz="1800" dirty="0">
                <a:effectLst/>
                <a:latin typeface="Calibri" panose="020F0502020204030204" pitchFamily="34" charset="0"/>
                <a:ea typeface="Calibri" panose="020F0502020204030204" pitchFamily="34" charset="0"/>
              </a:rPr>
              <a:t> help detect unsafe memory access, ensuring that applications do not expose sensitive data through memory corruption. These tests are crucial for protecting against exploits targeting unmanaged memory operations.</a:t>
            </a:r>
            <a:endParaRPr lang="en-US" dirty="0"/>
          </a:p>
        </p:txBody>
      </p:sp>
    </p:spTree>
    <p:extLst>
      <p:ext uri="{BB962C8B-B14F-4D97-AF65-F5344CB8AC3E}">
        <p14:creationId xmlns:p14="http://schemas.microsoft.com/office/powerpoint/2010/main" val="125292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Secure file handling tests enforce validation of file paths and proper access control. These tests prevent directory traversal attacks and unauthorized file modifications. Automation ensures that only permitted operations are performed, reducing the risk of file-based exploits.</a:t>
            </a:r>
            <a:endParaRPr lang="en-US" dirty="0"/>
          </a:p>
        </p:txBody>
      </p:sp>
    </p:spTree>
    <p:extLst>
      <p:ext uri="{BB962C8B-B14F-4D97-AF65-F5344CB8AC3E}">
        <p14:creationId xmlns:p14="http://schemas.microsoft.com/office/powerpoint/2010/main" val="305475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Network security tests evaluate TLS configurations, API request validation, and protection against man-in-the-middle attacks. Automated security testing ensures that communication channels remain encrypted and that unauthorized network access attempts are blocked. These tests reinforce secure networking practices within applications.</a:t>
            </a:r>
            <a:endParaRPr lang="en-US" dirty="0"/>
          </a:p>
        </p:txBody>
      </p:sp>
    </p:spTree>
    <p:extLst>
      <p:ext uri="{BB962C8B-B14F-4D97-AF65-F5344CB8AC3E}">
        <p14:creationId xmlns:p14="http://schemas.microsoft.com/office/powerpoint/2010/main" val="197823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Automation integrates security testing throughout the software development lifecycle. Static analysis tools detect vulnerabilities at the coding stage, while dynamic analysis simulates runtime attacks. Infrastructure as Code (</a:t>
            </a:r>
            <a:r>
              <a:rPr lang="en-US" sz="1800" dirty="0" err="1">
                <a:effectLst/>
                <a:latin typeface="Calibri" panose="020F0502020204030204" pitchFamily="34" charset="0"/>
                <a:ea typeface="Calibri" panose="020F0502020204030204" pitchFamily="34" charset="0"/>
              </a:rPr>
              <a:t>IaC</a:t>
            </a:r>
            <a:r>
              <a:rPr lang="en-US" sz="1800" dirty="0">
                <a:effectLst/>
                <a:latin typeface="Calibri" panose="020F0502020204030204" pitchFamily="34" charset="0"/>
                <a:ea typeface="Calibri" panose="020F0502020204030204" pitchFamily="34" charset="0"/>
              </a:rPr>
              <a:t>) validation ensures secure configurations, and security monitoring tools provide real-time threat detection. Automating these processes reduces manual effort and enhances security posture.</a:t>
            </a:r>
            <a:endParaRPr lang="en-US" dirty="0"/>
          </a:p>
        </p:txBody>
      </p:sp>
    </p:spTree>
    <p:extLst>
      <p:ext uri="{BB962C8B-B14F-4D97-AF65-F5344CB8AC3E}">
        <p14:creationId xmlns:p14="http://schemas.microsoft.com/office/powerpoint/2010/main" val="341702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External tools enhance security enforcement across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SonarQube performs static code analysis, while OWASP ZAP and Burp Suite conduct dynamic security testing. SIEM tools like Splunk aggregate security logs, providing real-time anomaly detection. These tools work together to enforce secure coding standards and prevent security breaches.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Delaying security implementation increases the risk of vulnerabilities being exploited in production. Addressing security early reduces remediation costs and protects sensitive data. Implementing security automation improves efficiency and ensures compliance. However, over-reliance on automation without manual review can introduce blind spots. Balancing automation with human oversight optimizes security effectiveness.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enhance security, Green Pace should integrate SIEM for real-time threat monitoring, enforce continuous compliance scanning, and adopt Cloud Security Posture Management (CSPM) tools. These measures address existing gaps and improve resilience against evolving threats. Proactive security strategies prevent breaches and strengthen overall cybersecurity posture.</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future-proof security, organizations should adopt Zero Trust architecture, enforce least privilege access, and continuously update security policies. Automating security controls and implementing strong authentication mechanisms reduce risk exposure. A proactive approach to security ensures long-term protection against emerging cyber threats.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references used throughout this presentation include security research from IBM, CrowdStrike, NIST, and OWASP. These sources provide industry-standard guidelines and real-world insights into modern cybersecurity challenges and best practices.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Defense in depth is a layered security strategy that assumes vulnerabilities exist and implements multiple levels of protection to minimize risk. The Green Pace Security Policy follows this principle by integrating security at each stage of the software development lifecycle, from threat modeling and secure coding to monitoring and incident response. This ensures that even if one layer is compromised, other security measures remain in place to protect critical systems. This policy was developed to safeguard our applications against modern cyber threats, ensure regulatory compliance, and align with industry best practices.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threats matrix categorizes security vulnerabilities based on their likelihood and priority. High-likelihood threats include insecure data handling, SQL injection, and memory safety issues, which are commonly exploited by attackers. Priority vulnerabilities include authentication flaws and weak encryption, as they pose significant risks if left unaddressed. Low-priority threats, such as improper logging practices, still require attention but are less likely to result in immediate breaches. Unlikely threats include rare exploits related to obscure dependencies. Automation tools help detect these vulnerabilities early by integrating security testing into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Green Pace Security Policy is grounded in ten key security principles, including least privilege, defense in depth, fail securely, and minimize attack surface. Each principle supports coding standards that address specific vulnerabilities. For example, the principle of least privilege ensures strict access controls, while fail securely mandates proper exception handling to prevent system exposure. These principles create a security-first mindset among developers and guide best practices in software development.</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Our coding standards prioritize security risks based on severity and exploitability. SQL injection and memory protection are ranked highest due to their frequent exploitation in real-world attacks. Secure networking and cryptography best practices ensure that data remains protected in transit and at rest. String correctness and secure file handling are crucial for preventing buffer overflows and unauthorized access. These standards enforce secure development practices and reduce the likelihood of vulnerabilities making it into production.</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encryption policy covers data protection at three stages: at rest, in flight, and in use. Data at rest is encrypted using AES-256 to safeguard stored information. In-flight encryption, using TLS 1.3, ensures secure communication between systems. Encryption in use applies to sensitive operations, such as cryptographic signing and secure enclaves. These measures protect sensitive data from unauthorized access and ensure compliance with security regulations.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Triple-A framework includes authentication, authorization, and accounting. Authentication ensures that only authorized users can access the system, using multi-factor authentication (MFA). Authorization enforces access control policies, limiting user privileges based on roles. Accounting logs all user actions to track and audit security events. Implementing these measures enhances identity security and prevents unauthorized access to critical systems.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tests validate secure data handling by checking input sanitization and preventing injection attacks. Automated tests ensure that user input is properly filtered, preventing malicious payloads from being processed. These tests help maintain data integrity and reduce exposure to injection-based vulnerabilities.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SQL injection tests verify that queries use parameterized statements and avoid dynamic SQL execution. These tests simulate real-world attack scenarios and ensure that applications are resistant to unauthorized database manipulation. Automating SQL injection tests prevents attackers from exploiting improperly handled database queries.</a:t>
            </a:r>
            <a:endParaRPr lang="en-US" dirty="0"/>
          </a:p>
        </p:txBody>
      </p:sp>
    </p:spTree>
    <p:extLst>
      <p:ext uri="{BB962C8B-B14F-4D97-AF65-F5344CB8AC3E}">
        <p14:creationId xmlns:p14="http://schemas.microsoft.com/office/powerpoint/2010/main" val="2687696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Jacqueline G. Darwish</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5" name="Audio 34">
            <a:hlinkClick r:id="" action="ppaction://media"/>
            <a:extLst>
              <a:ext uri="{FF2B5EF4-FFF2-40B4-BE49-F238E27FC236}">
                <a16:creationId xmlns:a16="http://schemas.microsoft.com/office/drawing/2014/main" id="{FA907930-3EE7-524C-375B-78EFC57367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71"/>
    </mc:Choice>
    <mc:Fallback>
      <p:transition spd="slow" advTm="28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B2F-C9F0-B294-A241-3505923838F2}"/>
              </a:ext>
            </a:extLst>
          </p:cNvPr>
          <p:cNvSpPr>
            <a:spLocks noGrp="1"/>
          </p:cNvSpPr>
          <p:nvPr>
            <p:ph type="title"/>
          </p:nvPr>
        </p:nvSpPr>
        <p:spPr/>
        <p:txBody>
          <a:bodyPr/>
          <a:lstStyle/>
          <a:p>
            <a:r>
              <a:rPr lang="en-US" dirty="0"/>
              <a:t>Unit Testing for Memory Safety</a:t>
            </a:r>
          </a:p>
        </p:txBody>
      </p:sp>
      <p:sp>
        <p:nvSpPr>
          <p:cNvPr id="3" name="Text Placeholder 2">
            <a:extLst>
              <a:ext uri="{FF2B5EF4-FFF2-40B4-BE49-F238E27FC236}">
                <a16:creationId xmlns:a16="http://schemas.microsoft.com/office/drawing/2014/main" id="{959CF4D4-0143-EC23-503A-3CB871633D0B}"/>
              </a:ext>
            </a:extLst>
          </p:cNvPr>
          <p:cNvSpPr>
            <a:spLocks noGrp="1"/>
          </p:cNvSpPr>
          <p:nvPr>
            <p:ph type="body" idx="1"/>
          </p:nvPr>
        </p:nvSpPr>
        <p:spPr/>
        <p:txBody>
          <a:bodyPr/>
          <a:lstStyle/>
          <a:p>
            <a:pPr marL="114300" indent="0">
              <a:buNone/>
            </a:pPr>
            <a:r>
              <a:rPr lang="en-US" b="1" dirty="0"/>
              <a:t>Focus: </a:t>
            </a:r>
            <a:r>
              <a:rPr lang="en-US" dirty="0"/>
              <a:t>Detecting memory leaks and invalid memory access</a:t>
            </a:r>
          </a:p>
          <a:p>
            <a:pPr marL="114300" indent="0">
              <a:buNone/>
            </a:pPr>
            <a:endParaRPr lang="en-US" dirty="0"/>
          </a:p>
          <a:p>
            <a:r>
              <a:rPr lang="en-US" b="1" dirty="0"/>
              <a:t>Test Case: </a:t>
            </a:r>
            <a:r>
              <a:rPr lang="en-US" dirty="0"/>
              <a:t>Use </a:t>
            </a:r>
            <a:r>
              <a:rPr lang="en-US" dirty="0" err="1"/>
              <a:t>valgrind</a:t>
            </a:r>
            <a:r>
              <a:rPr lang="en-US" dirty="0"/>
              <a:t> and </a:t>
            </a:r>
            <a:r>
              <a:rPr lang="en-US" dirty="0" err="1"/>
              <a:t>AddressSanitizer</a:t>
            </a:r>
            <a:r>
              <a:rPr lang="en-US" dirty="0"/>
              <a:t> to detect dangling pointers and heap corruption.</a:t>
            </a:r>
          </a:p>
          <a:p>
            <a:r>
              <a:rPr lang="en-US" b="1" dirty="0"/>
              <a:t>Extended Testing: </a:t>
            </a:r>
            <a:r>
              <a:rPr lang="en-US" dirty="0"/>
              <a:t>Automate tests for large-scale memory allocations and multithreading issues.</a:t>
            </a:r>
          </a:p>
          <a:p>
            <a:r>
              <a:rPr lang="en-US" b="1" dirty="0"/>
              <a:t>Framework Usage: </a:t>
            </a:r>
            <a:r>
              <a:rPr lang="en-US" dirty="0"/>
              <a:t>Utilize </a:t>
            </a:r>
            <a:r>
              <a:rPr lang="en-US" dirty="0" err="1"/>
              <a:t>GTest</a:t>
            </a:r>
            <a:r>
              <a:rPr lang="en-US" dirty="0"/>
              <a:t> memory checks to assert proper deallocation.</a:t>
            </a:r>
          </a:p>
        </p:txBody>
      </p:sp>
      <p:pic>
        <p:nvPicPr>
          <p:cNvPr id="10" name="Audio 9">
            <a:hlinkClick r:id="" action="ppaction://media"/>
            <a:extLst>
              <a:ext uri="{FF2B5EF4-FFF2-40B4-BE49-F238E27FC236}">
                <a16:creationId xmlns:a16="http://schemas.microsoft.com/office/drawing/2014/main" id="{C5F44D3A-F203-7D59-8F0D-095001121D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5022736"/>
      </p:ext>
    </p:extLst>
  </p:cSld>
  <p:clrMapOvr>
    <a:masterClrMapping/>
  </p:clrMapOvr>
  <mc:AlternateContent xmlns:mc="http://schemas.openxmlformats.org/markup-compatibility/2006">
    <mc:Choice xmlns:p14="http://schemas.microsoft.com/office/powerpoint/2010/main" Requires="p14">
      <p:transition spd="slow" p14:dur="2000" advTm="26770"/>
    </mc:Choice>
    <mc:Fallback>
      <p:transition spd="slow" advTm="2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F1F5-C177-7D1D-1A5F-E942A663A85B}"/>
              </a:ext>
            </a:extLst>
          </p:cNvPr>
          <p:cNvSpPr>
            <a:spLocks noGrp="1"/>
          </p:cNvSpPr>
          <p:nvPr>
            <p:ph type="title"/>
          </p:nvPr>
        </p:nvSpPr>
        <p:spPr/>
        <p:txBody>
          <a:bodyPr/>
          <a:lstStyle/>
          <a:p>
            <a:r>
              <a:rPr lang="en-US" dirty="0"/>
              <a:t>Unit Testing for Secure File Handling</a:t>
            </a:r>
          </a:p>
        </p:txBody>
      </p:sp>
      <p:sp>
        <p:nvSpPr>
          <p:cNvPr id="3" name="Text Placeholder 2">
            <a:extLst>
              <a:ext uri="{FF2B5EF4-FFF2-40B4-BE49-F238E27FC236}">
                <a16:creationId xmlns:a16="http://schemas.microsoft.com/office/drawing/2014/main" id="{3895435D-D1E7-B5C3-8092-DBE88F43E0C5}"/>
              </a:ext>
            </a:extLst>
          </p:cNvPr>
          <p:cNvSpPr>
            <a:spLocks noGrp="1"/>
          </p:cNvSpPr>
          <p:nvPr>
            <p:ph type="body" idx="1"/>
          </p:nvPr>
        </p:nvSpPr>
        <p:spPr/>
        <p:txBody>
          <a:bodyPr/>
          <a:lstStyle/>
          <a:p>
            <a:pPr marL="114300" indent="0">
              <a:buNone/>
            </a:pPr>
            <a:r>
              <a:rPr lang="en-US" b="1" dirty="0"/>
              <a:t>Focus: </a:t>
            </a:r>
            <a:r>
              <a:rPr lang="en-US" dirty="0"/>
              <a:t>Ensuring proper permissions and secure access controls</a:t>
            </a:r>
          </a:p>
          <a:p>
            <a:pPr marL="114300" indent="0">
              <a:buNone/>
            </a:pPr>
            <a:endParaRPr lang="en-US" dirty="0"/>
          </a:p>
          <a:p>
            <a:r>
              <a:rPr lang="en-US" b="1" dirty="0"/>
              <a:t>Test Case: </a:t>
            </a:r>
            <a:r>
              <a:rPr lang="en-US" dirty="0"/>
              <a:t>Verify only authorized users can access sensitive files using correct ACLs.</a:t>
            </a:r>
          </a:p>
          <a:p>
            <a:r>
              <a:rPr lang="en-US" b="1" dirty="0"/>
              <a:t>Extended Testing: </a:t>
            </a:r>
            <a:r>
              <a:rPr lang="en-US" dirty="0"/>
              <a:t>Introduce mock file system tests to validate access control enforcement.</a:t>
            </a:r>
          </a:p>
          <a:p>
            <a:r>
              <a:rPr lang="en-US" b="1" dirty="0"/>
              <a:t>Framework Usage: </a:t>
            </a:r>
            <a:r>
              <a:rPr lang="en-US" dirty="0"/>
              <a:t>Use Google Test with filesystem mocks to simulate real-world file operations.</a:t>
            </a:r>
          </a:p>
        </p:txBody>
      </p:sp>
      <p:pic>
        <p:nvPicPr>
          <p:cNvPr id="12" name="Audio 11">
            <a:hlinkClick r:id="" action="ppaction://media"/>
            <a:extLst>
              <a:ext uri="{FF2B5EF4-FFF2-40B4-BE49-F238E27FC236}">
                <a16:creationId xmlns:a16="http://schemas.microsoft.com/office/drawing/2014/main" id="{ADEF58D7-F047-057B-11A5-46CC5A338A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8539974"/>
      </p:ext>
    </p:extLst>
  </p:cSld>
  <p:clrMapOvr>
    <a:masterClrMapping/>
  </p:clrMapOvr>
  <mc:AlternateContent xmlns:mc="http://schemas.openxmlformats.org/markup-compatibility/2006">
    <mc:Choice xmlns:p14="http://schemas.microsoft.com/office/powerpoint/2010/main" Requires="p14">
      <p:transition spd="slow" p14:dur="2000" advTm="21438"/>
    </mc:Choice>
    <mc:Fallback>
      <p:transition spd="slow" advTm="2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D3F7-8E74-9677-4EFF-2B8C956C50AD}"/>
              </a:ext>
            </a:extLst>
          </p:cNvPr>
          <p:cNvSpPr>
            <a:spLocks noGrp="1"/>
          </p:cNvSpPr>
          <p:nvPr>
            <p:ph type="title"/>
          </p:nvPr>
        </p:nvSpPr>
        <p:spPr/>
        <p:txBody>
          <a:bodyPr/>
          <a:lstStyle/>
          <a:p>
            <a:r>
              <a:rPr lang="en-US" dirty="0"/>
              <a:t>Unit Testing for Network Security</a:t>
            </a:r>
          </a:p>
        </p:txBody>
      </p:sp>
      <p:sp>
        <p:nvSpPr>
          <p:cNvPr id="3" name="Text Placeholder 2">
            <a:extLst>
              <a:ext uri="{FF2B5EF4-FFF2-40B4-BE49-F238E27FC236}">
                <a16:creationId xmlns:a16="http://schemas.microsoft.com/office/drawing/2014/main" id="{16AA70AA-0775-A52F-9E6F-054686DDD90F}"/>
              </a:ext>
            </a:extLst>
          </p:cNvPr>
          <p:cNvSpPr>
            <a:spLocks noGrp="1"/>
          </p:cNvSpPr>
          <p:nvPr>
            <p:ph type="body" idx="1"/>
          </p:nvPr>
        </p:nvSpPr>
        <p:spPr/>
        <p:txBody>
          <a:bodyPr/>
          <a:lstStyle/>
          <a:p>
            <a:pPr marL="114300" indent="0">
              <a:buNone/>
            </a:pPr>
            <a:r>
              <a:rPr lang="en-US" b="1" dirty="0"/>
              <a:t>Focus: </a:t>
            </a:r>
            <a:r>
              <a:rPr lang="en-US" dirty="0"/>
              <a:t>Validating secure network connections and encrypted communications</a:t>
            </a:r>
          </a:p>
          <a:p>
            <a:pPr marL="114300" indent="0">
              <a:buNone/>
            </a:pPr>
            <a:endParaRPr lang="en-US" dirty="0"/>
          </a:p>
          <a:p>
            <a:r>
              <a:rPr lang="en-US" b="1" dirty="0"/>
              <a:t>Test Case: </a:t>
            </a:r>
            <a:r>
              <a:rPr lang="en-US" dirty="0"/>
              <a:t>Ensure SSL/TLS enforcement and prevent transmission of plaintext credentials.</a:t>
            </a:r>
          </a:p>
          <a:p>
            <a:r>
              <a:rPr lang="en-US" b="1" dirty="0"/>
              <a:t>Extended Testing: </a:t>
            </a:r>
            <a:r>
              <a:rPr lang="en-US" dirty="0"/>
              <a:t>Simulate man-in-the-middle (MITM) attacks to validate encryption strength.</a:t>
            </a:r>
          </a:p>
          <a:p>
            <a:r>
              <a:rPr lang="en-US" b="1" dirty="0"/>
              <a:t>Framework Usage: </a:t>
            </a:r>
            <a:r>
              <a:rPr lang="en-US" dirty="0"/>
              <a:t>Use </a:t>
            </a:r>
            <a:r>
              <a:rPr lang="en-US" dirty="0" err="1"/>
              <a:t>GMock</a:t>
            </a:r>
            <a:r>
              <a:rPr lang="en-US" dirty="0"/>
              <a:t> to simulate secure vs. insecure network connections.</a:t>
            </a:r>
          </a:p>
        </p:txBody>
      </p:sp>
      <p:pic>
        <p:nvPicPr>
          <p:cNvPr id="12" name="Audio 11">
            <a:hlinkClick r:id="" action="ppaction://media"/>
            <a:extLst>
              <a:ext uri="{FF2B5EF4-FFF2-40B4-BE49-F238E27FC236}">
                <a16:creationId xmlns:a16="http://schemas.microsoft.com/office/drawing/2014/main" id="{847B1A68-3DE6-B15B-E043-5B2A979854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5464083"/>
      </p:ext>
    </p:extLst>
  </p:cSld>
  <p:clrMapOvr>
    <a:masterClrMapping/>
  </p:clrMapOvr>
  <mc:AlternateContent xmlns:mc="http://schemas.openxmlformats.org/markup-compatibility/2006">
    <mc:Choice xmlns:p14="http://schemas.microsoft.com/office/powerpoint/2010/main" Requires="p14">
      <p:transition spd="slow" p14:dur="2000" advTm="24884"/>
    </mc:Choice>
    <mc:Fallback>
      <p:transition spd="slow" advTm="2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A0483-58C2-EACC-F766-9B0D8A8213EC}"/>
              </a:ext>
            </a:extLst>
          </p:cNvPr>
          <p:cNvSpPr>
            <a:spLocks noGrp="1"/>
          </p:cNvSpPr>
          <p:nvPr>
            <p:ph type="title"/>
          </p:nvPr>
        </p:nvSpPr>
        <p:spPr/>
        <p:txBody>
          <a:bodyPr/>
          <a:lstStyle/>
          <a:p>
            <a:r>
              <a:rPr lang="en-US" dirty="0"/>
              <a:t>AUTOMATION SUMMARY</a:t>
            </a:r>
          </a:p>
        </p:txBody>
      </p:sp>
      <p:sp>
        <p:nvSpPr>
          <p:cNvPr id="5" name="Text Placeholder 4">
            <a:extLst>
              <a:ext uri="{FF2B5EF4-FFF2-40B4-BE49-F238E27FC236}">
                <a16:creationId xmlns:a16="http://schemas.microsoft.com/office/drawing/2014/main" id="{0FF74E15-F0AA-D994-64A9-EBAC2C181B32}"/>
              </a:ext>
            </a:extLst>
          </p:cNvPr>
          <p:cNvSpPr>
            <a:spLocks noGrp="1"/>
          </p:cNvSpPr>
          <p:nvPr>
            <p:ph type="body" idx="1"/>
          </p:nvPr>
        </p:nvSpPr>
        <p:spPr>
          <a:xfrm>
            <a:off x="380999" y="2171387"/>
            <a:ext cx="3456432" cy="617320"/>
          </a:xfrm>
        </p:spPr>
        <p:txBody>
          <a:bodyPr/>
          <a:lstStyle/>
          <a:p>
            <a:r>
              <a:rPr lang="en-US" sz="1800" dirty="0"/>
              <a:t>Stages Containing Security Automation</a:t>
            </a:r>
          </a:p>
        </p:txBody>
      </p:sp>
      <p:sp>
        <p:nvSpPr>
          <p:cNvPr id="6" name="Text Placeholder 5">
            <a:extLst>
              <a:ext uri="{FF2B5EF4-FFF2-40B4-BE49-F238E27FC236}">
                <a16:creationId xmlns:a16="http://schemas.microsoft.com/office/drawing/2014/main" id="{E4231FE0-E269-BFCD-F0F1-EA01C2B18DE0}"/>
              </a:ext>
            </a:extLst>
          </p:cNvPr>
          <p:cNvSpPr>
            <a:spLocks noGrp="1"/>
          </p:cNvSpPr>
          <p:nvPr>
            <p:ph type="body" idx="2"/>
          </p:nvPr>
        </p:nvSpPr>
        <p:spPr>
          <a:xfrm>
            <a:off x="380999" y="2894228"/>
            <a:ext cx="3456432" cy="3314132"/>
          </a:xfrm>
        </p:spPr>
        <p:txBody>
          <a:bodyPr/>
          <a:lstStyle/>
          <a:p>
            <a:r>
              <a:rPr lang="en-US" dirty="0"/>
              <a:t>Pre-Production (Proactive Security Measures)</a:t>
            </a:r>
          </a:p>
          <a:p>
            <a:pPr marL="514350" indent="-285750">
              <a:buFont typeface="Arial" panose="020B0604020202020204" pitchFamily="34" charset="0"/>
              <a:buChar char="•"/>
            </a:pPr>
            <a:r>
              <a:rPr lang="en-US" dirty="0"/>
              <a:t>Assess &amp; Plan: Threat modeling, risk assessment (OWASP, </a:t>
            </a:r>
            <a:r>
              <a:rPr lang="en-US" dirty="0" err="1"/>
              <a:t>Snyk</a:t>
            </a:r>
            <a:r>
              <a:rPr lang="en-US" dirty="0"/>
              <a:t>).</a:t>
            </a:r>
          </a:p>
          <a:p>
            <a:pPr marL="514350" indent="-285750">
              <a:buFont typeface="Arial" panose="020B0604020202020204" pitchFamily="34" charset="0"/>
              <a:buChar char="•"/>
            </a:pPr>
            <a:r>
              <a:rPr lang="en-US" dirty="0"/>
              <a:t>Design: Secure coding practices (OWASP, CWE).</a:t>
            </a:r>
          </a:p>
          <a:p>
            <a:pPr marL="514350" indent="-285750">
              <a:buFont typeface="Arial" panose="020B0604020202020204" pitchFamily="34" charset="0"/>
              <a:buChar char="•"/>
            </a:pPr>
            <a:r>
              <a:rPr lang="en-US" dirty="0"/>
              <a:t>Build: Enforce trusted repos, static analysis (SonarQube, Fortify).</a:t>
            </a:r>
          </a:p>
          <a:p>
            <a:pPr marL="514350" indent="-285750">
              <a:buFont typeface="Arial" panose="020B0604020202020204" pitchFamily="34" charset="0"/>
              <a:buChar char="•"/>
            </a:pPr>
            <a:r>
              <a:rPr lang="en-US" dirty="0"/>
              <a:t>Verify &amp; Test: SAST, DAST, container scanning (</a:t>
            </a:r>
            <a:r>
              <a:rPr lang="en-US" dirty="0" err="1"/>
              <a:t>Checkmarx</a:t>
            </a:r>
            <a:r>
              <a:rPr lang="en-US" dirty="0"/>
              <a:t>, ZAP, </a:t>
            </a:r>
            <a:r>
              <a:rPr lang="en-US" dirty="0" err="1"/>
              <a:t>Trivy</a:t>
            </a:r>
            <a:r>
              <a:rPr lang="en-US" dirty="0"/>
              <a:t>).</a:t>
            </a:r>
          </a:p>
        </p:txBody>
      </p:sp>
      <p:sp>
        <p:nvSpPr>
          <p:cNvPr id="7" name="Text Placeholder 6">
            <a:extLst>
              <a:ext uri="{FF2B5EF4-FFF2-40B4-BE49-F238E27FC236}">
                <a16:creationId xmlns:a16="http://schemas.microsoft.com/office/drawing/2014/main" id="{AF3CE84B-C813-A0FD-072E-86313362BB90}"/>
              </a:ext>
            </a:extLst>
          </p:cNvPr>
          <p:cNvSpPr>
            <a:spLocks noGrp="1"/>
          </p:cNvSpPr>
          <p:nvPr>
            <p:ph type="body" idx="3"/>
          </p:nvPr>
        </p:nvSpPr>
        <p:spPr>
          <a:xfrm>
            <a:off x="4111625" y="2162173"/>
            <a:ext cx="3456432" cy="626534"/>
          </a:xfrm>
        </p:spPr>
        <p:txBody>
          <a:bodyPr/>
          <a:lstStyle/>
          <a:p>
            <a:r>
              <a:rPr lang="en-US" dirty="0"/>
              <a:t> </a:t>
            </a:r>
            <a:r>
              <a:rPr lang="en-US" sz="1800" dirty="0"/>
              <a:t>Production (Continuous Monitoring &amp; Response)</a:t>
            </a:r>
          </a:p>
        </p:txBody>
      </p:sp>
      <p:sp>
        <p:nvSpPr>
          <p:cNvPr id="8" name="Text Placeholder 7">
            <a:extLst>
              <a:ext uri="{FF2B5EF4-FFF2-40B4-BE49-F238E27FC236}">
                <a16:creationId xmlns:a16="http://schemas.microsoft.com/office/drawing/2014/main" id="{3FC2D6F7-59C5-79B7-F0CD-EF4DF1B3711E}"/>
              </a:ext>
            </a:extLst>
          </p:cNvPr>
          <p:cNvSpPr>
            <a:spLocks noGrp="1"/>
          </p:cNvSpPr>
          <p:nvPr>
            <p:ph type="body" idx="4"/>
          </p:nvPr>
        </p:nvSpPr>
        <p:spPr>
          <a:xfrm>
            <a:off x="4111625" y="2902381"/>
            <a:ext cx="3456432" cy="3314618"/>
          </a:xfrm>
        </p:spPr>
        <p:txBody>
          <a:bodyPr/>
          <a:lstStyle/>
          <a:p>
            <a:r>
              <a:rPr lang="en-US" dirty="0"/>
              <a:t>Production (Monitoring &amp; Response)</a:t>
            </a:r>
          </a:p>
          <a:p>
            <a:pPr marL="514350" indent="-285750">
              <a:buFont typeface="Arial" panose="020B0604020202020204" pitchFamily="34" charset="0"/>
              <a:buChar char="•"/>
            </a:pPr>
            <a:r>
              <a:rPr lang="en-US" dirty="0"/>
              <a:t>Transition &amp; Health Check: Validate </a:t>
            </a:r>
            <a:r>
              <a:rPr lang="en-US" dirty="0" err="1"/>
              <a:t>IaC</a:t>
            </a:r>
            <a:r>
              <a:rPr lang="en-US" dirty="0"/>
              <a:t> security (Terraform, Chef).</a:t>
            </a:r>
          </a:p>
          <a:p>
            <a:pPr marL="514350" indent="-285750">
              <a:buFont typeface="Arial" panose="020B0604020202020204" pitchFamily="34" charset="0"/>
              <a:buChar char="•"/>
            </a:pPr>
            <a:r>
              <a:rPr lang="en-US" dirty="0"/>
              <a:t>Monitor &amp; Detect: SIEM &amp; log analysis (Splunk, Sentinel).</a:t>
            </a:r>
          </a:p>
          <a:p>
            <a:pPr marL="514350" indent="-285750">
              <a:buFont typeface="Arial" panose="020B0604020202020204" pitchFamily="34" charset="0"/>
              <a:buChar char="•"/>
            </a:pPr>
            <a:r>
              <a:rPr lang="en-US" dirty="0"/>
              <a:t>Respond: Automated incident response (XSOAR, IBM Resilient).</a:t>
            </a:r>
          </a:p>
          <a:p>
            <a:pPr marL="514350" indent="-285750">
              <a:buFont typeface="Arial" panose="020B0604020202020204" pitchFamily="34" charset="0"/>
              <a:buChar char="•"/>
            </a:pPr>
            <a:r>
              <a:rPr lang="en-US" dirty="0"/>
              <a:t>Maintain &amp; Stabilize: Security baselining, policy enforcement (NIST, AWS Config).</a:t>
            </a:r>
          </a:p>
        </p:txBody>
      </p:sp>
      <p:pic>
        <p:nvPicPr>
          <p:cNvPr id="11"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a:extLst>
              <a:ext uri="{FF2B5EF4-FFF2-40B4-BE49-F238E27FC236}">
                <a16:creationId xmlns:a16="http://schemas.microsoft.com/office/drawing/2014/main" id="{D65064C0-FF2B-B528-90C2-F776210B649D}"/>
              </a:ext>
            </a:extLst>
          </p:cNvPr>
          <p:cNvPicPr preferRelativeResize="0">
            <a:picLocks/>
          </p:cNvPicPr>
          <p:nvPr/>
        </p:nvPicPr>
        <p:blipFill rotWithShape="1">
          <a:blip r:embed="rId5">
            <a:alphaModFix/>
          </a:blip>
          <a:srcRect/>
          <a:stretch/>
        </p:blipFill>
        <p:spPr>
          <a:xfrm>
            <a:off x="7823290" y="2963334"/>
            <a:ext cx="4144083" cy="2679554"/>
          </a:xfrm>
          <a:prstGeom prst="rect">
            <a:avLst/>
          </a:prstGeom>
          <a:noFill/>
          <a:ln>
            <a:noFill/>
          </a:ln>
        </p:spPr>
      </p:pic>
      <p:pic>
        <p:nvPicPr>
          <p:cNvPr id="30" name="Audio 29">
            <a:hlinkClick r:id="" action="ppaction://media"/>
            <a:extLst>
              <a:ext uri="{FF2B5EF4-FFF2-40B4-BE49-F238E27FC236}">
                <a16:creationId xmlns:a16="http://schemas.microsoft.com/office/drawing/2014/main" id="{CB919653-61D9-8403-ACCD-F3F1B09DB0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8133805"/>
      </p:ext>
    </p:extLst>
  </p:cSld>
  <p:clrMapOvr>
    <a:masterClrMapping/>
  </p:clrMapOvr>
  <mc:AlternateContent xmlns:mc="http://schemas.openxmlformats.org/markup-compatibility/2006">
    <mc:Choice xmlns:p14="http://schemas.microsoft.com/office/powerpoint/2010/main" Requires="p14">
      <p:transition spd="slow" p14:dur="2000" advTm="28968"/>
    </mc:Choice>
    <mc:Fallback>
      <p:transition spd="slow" advTm="2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dirty="0" err="1"/>
              <a:t>DevSecOps</a:t>
            </a:r>
            <a:r>
              <a:rPr lang="en-US" dirty="0"/>
              <a:t> Pipeline Overview</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a:t>The </a:t>
            </a:r>
            <a:r>
              <a:rPr lang="en-US" sz="1600" dirty="0" err="1"/>
              <a:t>DevSecOps</a:t>
            </a:r>
            <a:r>
              <a:rPr lang="en-US" sz="1600" dirty="0"/>
              <a:t> pipeline integrates security at every stage of software development. It emphasizes automated security checks, vulnerability assessments, and compliance enforcement throughout the CI/CD process.</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b="1" dirty="0"/>
              <a:t>Pre-Production (Proactive Security Measures)</a:t>
            </a:r>
          </a:p>
          <a:p>
            <a:pPr marL="742950" lvl="1" indent="-285750">
              <a:spcBef>
                <a:spcPts val="0"/>
              </a:spcBef>
              <a:buSzPts val="2000"/>
            </a:pPr>
            <a:r>
              <a:rPr lang="en-US" sz="1600" b="1" dirty="0"/>
              <a:t>Assess &amp; Plan: </a:t>
            </a:r>
            <a:r>
              <a:rPr lang="en-US" sz="1600" dirty="0"/>
              <a:t>Threat modeling &amp; risk assessment (e.g., OWASP Dependency-Check, </a:t>
            </a:r>
            <a:r>
              <a:rPr lang="en-US" sz="1600" dirty="0" err="1"/>
              <a:t>Snyk</a:t>
            </a:r>
            <a:r>
              <a:rPr lang="en-US" sz="1600" dirty="0"/>
              <a:t>)</a:t>
            </a:r>
          </a:p>
          <a:p>
            <a:pPr marL="742950" lvl="1" indent="-285750">
              <a:spcBef>
                <a:spcPts val="0"/>
              </a:spcBef>
              <a:buSzPts val="2000"/>
            </a:pPr>
            <a:r>
              <a:rPr lang="en-US" sz="1600" b="1" dirty="0"/>
              <a:t>Design: </a:t>
            </a:r>
            <a:r>
              <a:rPr lang="en-US" sz="1600" dirty="0"/>
              <a:t>Secure coding frameworks (e.g., OWASP, CWE guidelines)</a:t>
            </a:r>
          </a:p>
          <a:p>
            <a:pPr marL="742950" lvl="1" indent="-285750">
              <a:spcBef>
                <a:spcPts val="0"/>
              </a:spcBef>
              <a:buSzPts val="2000"/>
            </a:pPr>
            <a:r>
              <a:rPr lang="en-US" sz="1600" b="1" dirty="0"/>
              <a:t>Build: </a:t>
            </a:r>
            <a:r>
              <a:rPr lang="en-US" sz="1600" dirty="0"/>
              <a:t>Static code analysis &amp; secure repositories (e.g., SonarQube, Fortify, GitHub Advanced Security)</a:t>
            </a:r>
          </a:p>
          <a:p>
            <a:pPr marL="742950" lvl="1" indent="-285750">
              <a:spcBef>
                <a:spcPts val="0"/>
              </a:spcBef>
              <a:buSzPts val="2000"/>
            </a:pPr>
            <a:r>
              <a:rPr lang="en-US" sz="1600" b="1" dirty="0"/>
              <a:t>Verify &amp; Test: </a:t>
            </a:r>
            <a:r>
              <a:rPr lang="en-US" sz="1600" dirty="0"/>
              <a:t>Vulnerability scanning (e.g., </a:t>
            </a:r>
            <a:r>
              <a:rPr lang="en-US" sz="1600" dirty="0" err="1"/>
              <a:t>Checkmarx</a:t>
            </a:r>
            <a:r>
              <a:rPr lang="en-US" sz="1600" dirty="0"/>
              <a:t>, ZAP, </a:t>
            </a:r>
            <a:r>
              <a:rPr lang="en-US" sz="1600" dirty="0" err="1"/>
              <a:t>Trivy</a:t>
            </a:r>
            <a:r>
              <a:rPr lang="en-US" sz="1600" dirty="0"/>
              <a:t>)</a:t>
            </a:r>
          </a:p>
          <a:p>
            <a:pPr marL="457200" lvl="1" indent="0">
              <a:spcBef>
                <a:spcPts val="0"/>
              </a:spcBef>
              <a:buSzPts val="2000"/>
              <a:buNone/>
            </a:pPr>
            <a:endParaRPr lang="en-US" sz="1600" dirty="0"/>
          </a:p>
          <a:p>
            <a:pPr marL="457200" lvl="1" indent="0">
              <a:spcBef>
                <a:spcPts val="0"/>
              </a:spcBef>
              <a:buSzPts val="2000"/>
              <a:buNone/>
            </a:pPr>
            <a:r>
              <a:rPr lang="en-US" sz="1600" b="1" dirty="0"/>
              <a:t>Production </a:t>
            </a:r>
            <a:r>
              <a:rPr lang="en-US" sz="1400" b="1" dirty="0"/>
              <a:t>(Monitoring &amp; Response)</a:t>
            </a:r>
            <a:endParaRPr lang="en-US" sz="1600" b="1" dirty="0"/>
          </a:p>
          <a:p>
            <a:pPr marL="742950" lvl="1" indent="-285750">
              <a:spcBef>
                <a:spcPts val="0"/>
              </a:spcBef>
              <a:buSzPts val="2000"/>
            </a:pPr>
            <a:r>
              <a:rPr lang="en-US" sz="1600" b="1" dirty="0"/>
              <a:t>Transition &amp; Health Check: </a:t>
            </a:r>
            <a:r>
              <a:rPr lang="en-US" sz="1600" dirty="0" err="1"/>
              <a:t>IaC</a:t>
            </a:r>
            <a:r>
              <a:rPr lang="en-US" sz="1600" dirty="0"/>
              <a:t> validation (e.g., Terraform Sentinel, Chef </a:t>
            </a:r>
            <a:r>
              <a:rPr lang="en-US" sz="1600" dirty="0" err="1"/>
              <a:t>Inspec</a:t>
            </a:r>
            <a:r>
              <a:rPr lang="en-US" sz="1600" dirty="0"/>
              <a:t>)</a:t>
            </a:r>
          </a:p>
          <a:p>
            <a:pPr marL="742950" lvl="1" indent="-285750">
              <a:spcBef>
                <a:spcPts val="0"/>
              </a:spcBef>
              <a:buSzPts val="2000"/>
            </a:pPr>
            <a:r>
              <a:rPr lang="en-US" sz="1600" b="1" dirty="0"/>
              <a:t>Monitor &amp; Detect: </a:t>
            </a:r>
            <a:r>
              <a:rPr lang="en-US" sz="1600" dirty="0"/>
              <a:t>SIEM &amp; log analysis (e.g., Splunk, Sentinel)</a:t>
            </a:r>
          </a:p>
          <a:p>
            <a:pPr marL="742950" lvl="1" indent="-285750">
              <a:spcBef>
                <a:spcPts val="0"/>
              </a:spcBef>
              <a:buSzPts val="2000"/>
            </a:pPr>
            <a:r>
              <a:rPr lang="en-US" sz="1600" b="1" dirty="0"/>
              <a:t>Respond: </a:t>
            </a:r>
            <a:r>
              <a:rPr lang="en-US" sz="1600" dirty="0"/>
              <a:t>Incident response automation (e.g., XSOAR, IBM Resilient)</a:t>
            </a:r>
          </a:p>
          <a:p>
            <a:pPr marL="742950" lvl="1" indent="-285750">
              <a:spcBef>
                <a:spcPts val="0"/>
              </a:spcBef>
              <a:buSzPts val="2000"/>
            </a:pPr>
            <a:r>
              <a:rPr lang="en-US" sz="1600" b="1" dirty="0"/>
              <a:t>Maintain &amp; Stabilize: </a:t>
            </a:r>
            <a:r>
              <a:rPr lang="en-US" sz="1600" dirty="0"/>
              <a:t>Continuous security policy enforcement (e.g., NIST CSF, AWS Config)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6E657639-DCC6-4C32-742F-1084BE5813B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67"/>
    </mc:Choice>
    <mc:Fallback>
      <p:transition spd="slow" advTm="2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6" name="Text Placeholder 5">
            <a:extLst>
              <a:ext uri="{FF2B5EF4-FFF2-40B4-BE49-F238E27FC236}">
                <a16:creationId xmlns:a16="http://schemas.microsoft.com/office/drawing/2014/main" id="{12940A2A-AE59-E827-F3E5-608684482A74}"/>
              </a:ext>
            </a:extLst>
          </p:cNvPr>
          <p:cNvSpPr>
            <a:spLocks noGrp="1"/>
          </p:cNvSpPr>
          <p:nvPr>
            <p:ph type="body" idx="1"/>
          </p:nvPr>
        </p:nvSpPr>
        <p:spPr/>
        <p:txBody>
          <a:bodyPr/>
          <a:lstStyle/>
          <a:p>
            <a:r>
              <a:rPr lang="en-US" dirty="0"/>
              <a:t>Problems &amp; Risks</a:t>
            </a:r>
          </a:p>
        </p:txBody>
      </p:sp>
      <p:sp>
        <p:nvSpPr>
          <p:cNvPr id="7" name="Text Placeholder 6">
            <a:extLst>
              <a:ext uri="{FF2B5EF4-FFF2-40B4-BE49-F238E27FC236}">
                <a16:creationId xmlns:a16="http://schemas.microsoft.com/office/drawing/2014/main" id="{FC50EC1C-993A-310B-005E-3A42E476FFAE}"/>
              </a:ext>
            </a:extLst>
          </p:cNvPr>
          <p:cNvSpPr>
            <a:spLocks noGrp="1"/>
          </p:cNvSpPr>
          <p:nvPr>
            <p:ph type="body" idx="2"/>
          </p:nvPr>
        </p:nvSpPr>
        <p:spPr/>
        <p:txBody>
          <a:bodyPr>
            <a:normAutofit fontScale="77500" lnSpcReduction="20000"/>
          </a:bodyPr>
          <a:lstStyle/>
          <a:p>
            <a:r>
              <a:rPr lang="en-US" dirty="0"/>
              <a:t>Delayed Security Implementation → Increases exposure to known vulnerabilities.</a:t>
            </a:r>
          </a:p>
          <a:p>
            <a:r>
              <a:rPr lang="en-US" dirty="0"/>
              <a:t>Lack of Automation → Slows response to threats and increases manual errors.</a:t>
            </a:r>
          </a:p>
          <a:p>
            <a:r>
              <a:rPr lang="en-US" dirty="0"/>
              <a:t>Compliance Gaps → Non-compliance with industry regulations could result in legal and financial penalties.</a:t>
            </a:r>
          </a:p>
          <a:p>
            <a:r>
              <a:rPr lang="en-US" dirty="0"/>
              <a:t>Resource Constraints → Insufficient personnel or budget may delay critical security improvements.</a:t>
            </a:r>
          </a:p>
          <a:p>
            <a:r>
              <a:rPr lang="en-US" dirty="0"/>
              <a:t>Evolving Threat Landscape → Cyber threats grow more sophisticated, making reactive security ineffective.</a:t>
            </a:r>
          </a:p>
        </p:txBody>
      </p:sp>
      <p:sp>
        <p:nvSpPr>
          <p:cNvPr id="8" name="Text Placeholder 7">
            <a:extLst>
              <a:ext uri="{FF2B5EF4-FFF2-40B4-BE49-F238E27FC236}">
                <a16:creationId xmlns:a16="http://schemas.microsoft.com/office/drawing/2014/main" id="{3FF1BAB9-612A-24D8-80BA-5678B8D99EE1}"/>
              </a:ext>
            </a:extLst>
          </p:cNvPr>
          <p:cNvSpPr>
            <a:spLocks noGrp="1"/>
          </p:cNvSpPr>
          <p:nvPr>
            <p:ph type="body" idx="3"/>
          </p:nvPr>
        </p:nvSpPr>
        <p:spPr/>
        <p:txBody>
          <a:bodyPr/>
          <a:lstStyle/>
          <a:p>
            <a:r>
              <a:rPr lang="en-US" dirty="0"/>
              <a:t>Solutions &amp; Benefits</a:t>
            </a:r>
          </a:p>
        </p:txBody>
      </p:sp>
      <p:sp>
        <p:nvSpPr>
          <p:cNvPr id="9" name="Text Placeholder 8">
            <a:extLst>
              <a:ext uri="{FF2B5EF4-FFF2-40B4-BE49-F238E27FC236}">
                <a16:creationId xmlns:a16="http://schemas.microsoft.com/office/drawing/2014/main" id="{814BF04F-54F2-B8FD-540F-4A0EF82FF850}"/>
              </a:ext>
            </a:extLst>
          </p:cNvPr>
          <p:cNvSpPr>
            <a:spLocks noGrp="1"/>
          </p:cNvSpPr>
          <p:nvPr>
            <p:ph type="body" idx="4"/>
          </p:nvPr>
        </p:nvSpPr>
        <p:spPr/>
        <p:txBody>
          <a:bodyPr>
            <a:normAutofit fontScale="62500" lnSpcReduction="20000"/>
          </a:bodyPr>
          <a:lstStyle/>
          <a:p>
            <a:r>
              <a:rPr lang="en-US" dirty="0"/>
              <a:t>Proactive Security Implementation → Reduces the attack surface and prevents breaches before they occur.</a:t>
            </a:r>
          </a:p>
          <a:p>
            <a:r>
              <a:rPr lang="en-US" dirty="0"/>
              <a:t>Automation &amp; Continuous Monitoring → Enables faster threat detection and response, reducing human error.</a:t>
            </a:r>
          </a:p>
          <a:p>
            <a:r>
              <a:rPr lang="en-US" dirty="0"/>
              <a:t>Regulatory Compliance → Ensures adherence to security frameworks like NIST, OWASP, and ISO 27001.</a:t>
            </a:r>
          </a:p>
          <a:p>
            <a:r>
              <a:rPr lang="en-US" dirty="0"/>
              <a:t>Resource Optimization → Automating security tasks allows teams to focus on innovation rather than firefighting security incidents.</a:t>
            </a:r>
          </a:p>
          <a:p>
            <a:r>
              <a:rPr lang="en-US" dirty="0"/>
              <a:t>Future-Proofing Security → Adapting a continuous improvement strategy ensures resilience against emerging threats.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F075D6A6-28C8-D5B3-FB15-187BBE0942F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59"/>
    </mc:Choice>
    <mc:Fallback>
      <p:transition spd="slow" advTm="29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 name="Text Placeholder 1">
            <a:extLst>
              <a:ext uri="{FF2B5EF4-FFF2-40B4-BE49-F238E27FC236}">
                <a16:creationId xmlns:a16="http://schemas.microsoft.com/office/drawing/2014/main" id="{F955C724-1FA6-B446-0ADC-0511AC8920B2}"/>
              </a:ext>
            </a:extLst>
          </p:cNvPr>
          <p:cNvSpPr>
            <a:spLocks noGrp="1"/>
          </p:cNvSpPr>
          <p:nvPr>
            <p:ph type="body" idx="1"/>
          </p:nvPr>
        </p:nvSpPr>
        <p:spPr/>
        <p:txBody>
          <a:bodyPr>
            <a:normAutofit fontScale="77500" lnSpcReduction="20000"/>
          </a:bodyPr>
          <a:lstStyle/>
          <a:p>
            <a:pPr marL="114300" indent="0">
              <a:buNone/>
            </a:pPr>
            <a:r>
              <a:rPr lang="en-US" b="1" dirty="0"/>
              <a:t>Limited Logging &amp; Monitoring</a:t>
            </a:r>
          </a:p>
          <a:p>
            <a:r>
              <a:rPr lang="en-US" b="1" dirty="0"/>
              <a:t>Gap: </a:t>
            </a:r>
            <a:r>
              <a:rPr lang="en-US" dirty="0"/>
              <a:t>No real-time anomaly detection.</a:t>
            </a:r>
          </a:p>
          <a:p>
            <a:r>
              <a:rPr lang="en-US" b="1" dirty="0"/>
              <a:t>Solution: </a:t>
            </a:r>
            <a:r>
              <a:rPr lang="en-US" dirty="0"/>
              <a:t>Implement SIEM tools (e.g., Splunk, Microsoft Sentinel).</a:t>
            </a:r>
          </a:p>
          <a:p>
            <a:r>
              <a:rPr lang="en-US" b="1" dirty="0"/>
              <a:t>Example: </a:t>
            </a:r>
            <a:r>
              <a:rPr lang="en-US" dirty="0"/>
              <a:t>MGM ransomware attack (2023) could’ve been prevented with User Behavior Analytics (UBA).</a:t>
            </a:r>
          </a:p>
          <a:p>
            <a:pPr marL="114300" indent="0">
              <a:buNone/>
            </a:pPr>
            <a:endParaRPr lang="en-US" b="1" dirty="0"/>
          </a:p>
          <a:p>
            <a:pPr marL="114300" indent="0">
              <a:buNone/>
            </a:pPr>
            <a:r>
              <a:rPr lang="en-US" b="1" dirty="0"/>
              <a:t>Lack of Continuous Compliance Scanning</a:t>
            </a:r>
          </a:p>
          <a:p>
            <a:r>
              <a:rPr lang="en-US" b="1" dirty="0"/>
              <a:t>Gap: </a:t>
            </a:r>
            <a:r>
              <a:rPr lang="en-US" dirty="0"/>
              <a:t>Manual audits increase zero-day risk.</a:t>
            </a:r>
          </a:p>
          <a:p>
            <a:r>
              <a:rPr lang="en-US" b="1" dirty="0"/>
              <a:t>Solution: </a:t>
            </a:r>
            <a:r>
              <a:rPr lang="en-US" dirty="0"/>
              <a:t>Use Continuous Compliance Monitoring (CCM) (e.g., AWS Config, Nessus).</a:t>
            </a:r>
          </a:p>
          <a:p>
            <a:r>
              <a:rPr lang="en-US" b="1" dirty="0"/>
              <a:t>Example: </a:t>
            </a:r>
            <a:r>
              <a:rPr lang="en-US" dirty="0"/>
              <a:t>Uber breach (2022) resulted from weak compliance enforcement.</a:t>
            </a:r>
          </a:p>
        </p:txBody>
      </p:sp>
      <p:sp>
        <p:nvSpPr>
          <p:cNvPr id="3" name="Text Placeholder 2">
            <a:extLst>
              <a:ext uri="{FF2B5EF4-FFF2-40B4-BE49-F238E27FC236}">
                <a16:creationId xmlns:a16="http://schemas.microsoft.com/office/drawing/2014/main" id="{0B0D4D1C-B891-76FB-E93C-C191D1EE2D43}"/>
              </a:ext>
            </a:extLst>
          </p:cNvPr>
          <p:cNvSpPr>
            <a:spLocks noGrp="1"/>
          </p:cNvSpPr>
          <p:nvPr>
            <p:ph type="body" idx="2"/>
          </p:nvPr>
        </p:nvSpPr>
        <p:spPr/>
        <p:txBody>
          <a:bodyPr>
            <a:normAutofit fontScale="70000" lnSpcReduction="20000"/>
          </a:bodyPr>
          <a:lstStyle/>
          <a:p>
            <a:pPr marL="114300" indent="0">
              <a:buNone/>
            </a:pPr>
            <a:r>
              <a:rPr lang="en-US" b="1" dirty="0"/>
              <a:t>Cloud Security Misconfigurations</a:t>
            </a:r>
          </a:p>
          <a:p>
            <a:r>
              <a:rPr lang="en-US" b="1" dirty="0"/>
              <a:t>Gap: </a:t>
            </a:r>
            <a:r>
              <a:rPr lang="en-US" dirty="0"/>
              <a:t>No automated posture management.</a:t>
            </a:r>
          </a:p>
          <a:p>
            <a:r>
              <a:rPr lang="en-US" b="1" dirty="0"/>
              <a:t>Solution: </a:t>
            </a:r>
            <a:r>
              <a:rPr lang="en-US" dirty="0"/>
              <a:t>Implement Cloud Security Posture Management (CSPM) (e.g., Prisma Cloud, AWS Security Hub).</a:t>
            </a:r>
          </a:p>
          <a:p>
            <a:r>
              <a:rPr lang="en-US" b="1" dirty="0"/>
              <a:t>Example: </a:t>
            </a:r>
            <a:r>
              <a:rPr lang="en-US" dirty="0"/>
              <a:t>Capital One breach (2019) – Misconfigured AWS S3 bucket exposed 106M records.</a:t>
            </a:r>
          </a:p>
          <a:p>
            <a:pPr marL="114300" indent="0">
              <a:buNone/>
            </a:pPr>
            <a:endParaRPr lang="en-US" b="1" dirty="0"/>
          </a:p>
          <a:p>
            <a:pPr marL="114300" indent="0">
              <a:buNone/>
            </a:pPr>
            <a:r>
              <a:rPr lang="en-US" b="1" dirty="0"/>
              <a:t>Weak Privileged Access Management (PAM)</a:t>
            </a:r>
          </a:p>
          <a:p>
            <a:r>
              <a:rPr lang="en-US" b="1" dirty="0"/>
              <a:t>Gap: </a:t>
            </a:r>
            <a:r>
              <a:rPr lang="en-US" dirty="0"/>
              <a:t>Overprivileged accounts increase attack surface.</a:t>
            </a:r>
          </a:p>
          <a:p>
            <a:r>
              <a:rPr lang="en-US" b="1" dirty="0"/>
              <a:t>Solution: </a:t>
            </a:r>
            <a:r>
              <a:rPr lang="en-US" dirty="0"/>
              <a:t>Use PAM solutions (e.g., CyberArk, </a:t>
            </a:r>
            <a:r>
              <a:rPr lang="en-US" dirty="0" err="1"/>
              <a:t>BeyondTrust</a:t>
            </a:r>
            <a:r>
              <a:rPr lang="en-US" dirty="0"/>
              <a:t>).</a:t>
            </a:r>
          </a:p>
          <a:p>
            <a:r>
              <a:rPr lang="en-US" b="1" dirty="0"/>
              <a:t>Example: </a:t>
            </a:r>
            <a:r>
              <a:rPr lang="en-US" dirty="0"/>
              <a:t>Okta breach (2023) – Attackers exploited weak admin access controls.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624CC78C-E2F0-2C08-6257-F60C1290CC6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66"/>
    </mc:Choice>
    <mc:Fallback>
      <p:transition spd="slow" advTm="2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8" name="Text Placeholder 7">
            <a:extLst>
              <a:ext uri="{FF2B5EF4-FFF2-40B4-BE49-F238E27FC236}">
                <a16:creationId xmlns:a16="http://schemas.microsoft.com/office/drawing/2014/main" id="{6A76C2BA-7659-5B81-D642-C09DF7C2594A}"/>
              </a:ext>
            </a:extLst>
          </p:cNvPr>
          <p:cNvSpPr>
            <a:spLocks noGrp="1"/>
          </p:cNvSpPr>
          <p:nvPr>
            <p:ph type="body" idx="1"/>
          </p:nvPr>
        </p:nvSpPr>
        <p:spPr/>
        <p:txBody>
          <a:bodyPr>
            <a:normAutofit fontScale="62500" lnSpcReduction="20000"/>
          </a:bodyPr>
          <a:lstStyle/>
          <a:p>
            <a:pPr marL="114300" indent="0">
              <a:buNone/>
            </a:pPr>
            <a:r>
              <a:rPr lang="en-US" b="1" dirty="0"/>
              <a:t>Why Security Policy Evolution is Essential</a:t>
            </a:r>
          </a:p>
          <a:p>
            <a:r>
              <a:rPr lang="en-US" dirty="0"/>
              <a:t>Cyber threats continue to evolve, requiring proactive defense strategies.</a:t>
            </a:r>
          </a:p>
          <a:p>
            <a:r>
              <a:rPr lang="en-US" dirty="0"/>
              <a:t>Green Pace must maintain adaptive security policies that scale with threats.</a:t>
            </a:r>
          </a:p>
          <a:p>
            <a:r>
              <a:rPr lang="en-US" dirty="0"/>
              <a:t>Compliance gaps should be continuously monitored and closed to avoid regulatory risks.</a:t>
            </a:r>
          </a:p>
          <a:p>
            <a:pPr marL="114300" indent="0">
              <a:buNone/>
            </a:pPr>
            <a:r>
              <a:rPr lang="en-US" b="1" dirty="0"/>
              <a:t>Adopting Future Standards &amp; Practices</a:t>
            </a:r>
          </a:p>
          <a:p>
            <a:r>
              <a:rPr lang="en-US" dirty="0"/>
              <a:t>ISO 27002 &amp; NIST 800-53 – Strengthen security governance &amp; risk management.</a:t>
            </a:r>
          </a:p>
          <a:p>
            <a:r>
              <a:rPr lang="en-US" dirty="0"/>
              <a:t>MITRE ATT&amp;CK – Improves threat intelligence &amp; detection.</a:t>
            </a:r>
          </a:p>
          <a:p>
            <a:r>
              <a:rPr lang="en-US" dirty="0"/>
              <a:t>OWASP ASVS – Ensures robust application security against modern attack vectors.</a:t>
            </a:r>
          </a:p>
          <a:p>
            <a:r>
              <a:rPr lang="en-US" dirty="0"/>
              <a:t>Zero Trust Model – Enhances access control, identity verification, &amp; segmentation.</a:t>
            </a:r>
          </a:p>
          <a:p>
            <a:pPr marL="114300" indent="0">
              <a:buNone/>
            </a:pPr>
            <a:r>
              <a:rPr lang="en-US" b="1" dirty="0"/>
              <a:t>Next Steps for Continuous Improvement</a:t>
            </a:r>
          </a:p>
          <a:p>
            <a:r>
              <a:rPr lang="en-US" dirty="0"/>
              <a:t>Automate security controls to reduce manual risks &amp; response time.</a:t>
            </a:r>
          </a:p>
          <a:p>
            <a:r>
              <a:rPr lang="en-US" dirty="0"/>
              <a:t>Regularly update compliance audits to reflect evolving security challenges.</a:t>
            </a:r>
          </a:p>
          <a:p>
            <a:r>
              <a:rPr lang="en-US" dirty="0"/>
              <a:t>Invest in AI-driven threat detection for real-time response to cyberattacks.</a:t>
            </a:r>
          </a:p>
          <a:p>
            <a:r>
              <a:rPr lang="en-US" dirty="0"/>
              <a:t>Integrate Red &amp; Blue Team exercises to test and strengthen security resilience.</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2F5F81AD-1AE3-185D-05AE-36116D80806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569"/>
    </mc:Choice>
    <mc:Fallback>
      <p:transition spd="slow" advTm="6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342900"/>
            <a:r>
              <a:rPr lang="en-US" i="0" dirty="0">
                <a:solidFill>
                  <a:schemeClr val="bg1"/>
                </a:solidFill>
                <a:effectLst/>
                <a:latin typeface="Calibri" panose="020F0502020204030204" pitchFamily="34" charset="0"/>
              </a:rPr>
              <a:t>Amazon Web Services. (2019). </a:t>
            </a:r>
            <a:r>
              <a:rPr lang="en-US" i="1" dirty="0">
                <a:solidFill>
                  <a:schemeClr val="bg1"/>
                </a:solidFill>
                <a:effectLst/>
                <a:latin typeface="Calibri" panose="020F0502020204030204" pitchFamily="34" charset="0"/>
              </a:rPr>
              <a:t>Cloud Security – Amazon Web Services (AWS)</a:t>
            </a:r>
            <a:r>
              <a:rPr lang="en-US" i="0" dirty="0">
                <a:solidFill>
                  <a:schemeClr val="bg1"/>
                </a:solidFill>
                <a:effectLst/>
                <a:latin typeface="Calibri" panose="020F0502020204030204" pitchFamily="34" charset="0"/>
              </a:rPr>
              <a:t>. Amazon Web Services, Inc. https://aws.amazon.com/security/</a:t>
            </a:r>
          </a:p>
          <a:p>
            <a:pPr marL="342900"/>
            <a:r>
              <a:rPr lang="en-US" i="1" dirty="0">
                <a:solidFill>
                  <a:schemeClr val="bg1"/>
                </a:solidFill>
                <a:effectLst/>
                <a:latin typeface="Calibri" panose="020F0502020204030204" pitchFamily="34" charset="0"/>
              </a:rPr>
              <a:t>CrowdStrike 2024 Global Threat Report | CrowdStrike</a:t>
            </a:r>
            <a:r>
              <a:rPr lang="en-US" i="0" dirty="0">
                <a:solidFill>
                  <a:schemeClr val="bg1"/>
                </a:solidFill>
                <a:effectLst/>
                <a:latin typeface="Calibri" panose="020F0502020204030204" pitchFamily="34" charset="0"/>
              </a:rPr>
              <a:t>. (2024). Crowdstrike.com. https://www.crowdstrike.com/en-us/global-threat-report/</a:t>
            </a:r>
          </a:p>
          <a:p>
            <a:pPr marL="342900"/>
            <a:r>
              <a:rPr lang="en-US" i="0" dirty="0">
                <a:solidFill>
                  <a:schemeClr val="bg1"/>
                </a:solidFill>
                <a:effectLst/>
                <a:latin typeface="Calibri" panose="020F0502020204030204" pitchFamily="34" charset="0"/>
              </a:rPr>
              <a:t>IBM. (2024). </a:t>
            </a:r>
            <a:r>
              <a:rPr lang="en-US" i="1" dirty="0">
                <a:solidFill>
                  <a:schemeClr val="bg1"/>
                </a:solidFill>
                <a:effectLst/>
                <a:latin typeface="Calibri" panose="020F0502020204030204" pitchFamily="34" charset="0"/>
              </a:rPr>
              <a:t>IBM Security X-Force Threat Intelligence Index 2024</a:t>
            </a:r>
            <a:r>
              <a:rPr lang="en-US" i="0" dirty="0">
                <a:solidFill>
                  <a:schemeClr val="bg1"/>
                </a:solidFill>
                <a:effectLst/>
                <a:latin typeface="Calibri" panose="020F0502020204030204" pitchFamily="34" charset="0"/>
              </a:rPr>
              <a:t>. Www.ibm.com. https://www.ibm.com/reports/threat-intelligence</a:t>
            </a:r>
          </a:p>
          <a:p>
            <a:pPr marL="342900"/>
            <a:r>
              <a:rPr lang="en-US" i="0" dirty="0">
                <a:solidFill>
                  <a:schemeClr val="bg1"/>
                </a:solidFill>
                <a:effectLst/>
                <a:latin typeface="Calibri" panose="020F0502020204030204" pitchFamily="34" charset="0"/>
              </a:rPr>
              <a:t>National Institute of Standards and Technology (NIST). (2024). </a:t>
            </a:r>
            <a:r>
              <a:rPr lang="en-US" i="1" dirty="0">
                <a:solidFill>
                  <a:schemeClr val="bg1"/>
                </a:solidFill>
                <a:effectLst/>
                <a:latin typeface="Calibri" panose="020F0502020204030204" pitchFamily="34" charset="0"/>
              </a:rPr>
              <a:t>Cybersecurity Framework</a:t>
            </a:r>
            <a:r>
              <a:rPr lang="en-US" i="0" dirty="0">
                <a:solidFill>
                  <a:schemeClr val="bg1"/>
                </a:solidFill>
                <a:effectLst/>
                <a:latin typeface="Calibri" panose="020F0502020204030204" pitchFamily="34" charset="0"/>
              </a:rPr>
              <a:t>. National Institute of Standards and Technology. https://www.nist.gov/cyberframework</a:t>
            </a:r>
          </a:p>
          <a:p>
            <a:pPr marL="342900"/>
            <a:r>
              <a:rPr lang="en-US" i="0" dirty="0">
                <a:solidFill>
                  <a:schemeClr val="bg1"/>
                </a:solidFill>
                <a:effectLst/>
                <a:latin typeface="Calibri" panose="020F0502020204030204" pitchFamily="34" charset="0"/>
              </a:rPr>
              <a:t>OWASP. (2021). </a:t>
            </a:r>
            <a:r>
              <a:rPr lang="en-US" i="1" dirty="0">
                <a:solidFill>
                  <a:schemeClr val="bg1"/>
                </a:solidFill>
                <a:effectLst/>
                <a:latin typeface="Calibri" panose="020F0502020204030204" pitchFamily="34" charset="0"/>
              </a:rPr>
              <a:t>OWASP Top Ten</a:t>
            </a:r>
            <a:r>
              <a:rPr lang="en-US" i="0" dirty="0">
                <a:solidFill>
                  <a:schemeClr val="bg1"/>
                </a:solidFill>
                <a:effectLst/>
                <a:latin typeface="Calibri" panose="020F0502020204030204" pitchFamily="34" charset="0"/>
              </a:rPr>
              <a:t>. Owasp.org; OWASP. https://owasp.org/www-project-top-ten/</a:t>
            </a:r>
          </a:p>
          <a:p>
            <a:pPr marL="342900"/>
            <a:r>
              <a:rPr lang="en-US" i="1" dirty="0">
                <a:solidFill>
                  <a:schemeClr val="bg1"/>
                </a:solidFill>
                <a:effectLst/>
                <a:latin typeface="Calibri" panose="020F0502020204030204" pitchFamily="34" charset="0"/>
              </a:rPr>
              <a:t>Tenable Web App Scanning</a:t>
            </a:r>
            <a:r>
              <a:rPr lang="en-US" i="0" dirty="0">
                <a:solidFill>
                  <a:schemeClr val="bg1"/>
                </a:solidFill>
                <a:effectLst/>
                <a:latin typeface="Calibri" panose="020F0502020204030204" pitchFamily="34" charset="0"/>
              </a:rPr>
              <a:t>. (n.d.). Tenable®. https://www.tenable.com/products/web-app-scanning</a:t>
            </a:r>
          </a:p>
          <a:p>
            <a:pPr marL="342900"/>
            <a:r>
              <a:rPr lang="en-US" i="0" dirty="0">
                <a:solidFill>
                  <a:schemeClr val="bg1"/>
                </a:solidFill>
                <a:effectLst/>
                <a:latin typeface="Calibri" panose="020F0502020204030204" pitchFamily="34" charset="0"/>
              </a:rPr>
              <a:t>Palo Alto Networks. (n.d.). </a:t>
            </a:r>
            <a:r>
              <a:rPr lang="en-US" i="1" dirty="0">
                <a:solidFill>
                  <a:schemeClr val="bg1"/>
                </a:solidFill>
                <a:effectLst/>
                <a:latin typeface="Calibri" panose="020F0502020204030204" pitchFamily="34" charset="0"/>
              </a:rPr>
              <a:t>Security Automation (SOAR) for Everyone</a:t>
            </a:r>
            <a:r>
              <a:rPr lang="en-US" i="0" dirty="0">
                <a:solidFill>
                  <a:schemeClr val="bg1"/>
                </a:solidFill>
                <a:effectLst/>
                <a:latin typeface="Calibri" panose="020F0502020204030204" pitchFamily="34" charset="0"/>
              </a:rPr>
              <a:t>. Palo Alto Networks. https://www.paloaltonetworks.com/cortex/cortex-xsoar</a:t>
            </a:r>
          </a:p>
          <a:p>
            <a:pPr marL="0" indent="0" algn="l">
              <a:buNone/>
            </a:pPr>
            <a:endParaRPr lang="en-US" b="0" i="0" dirty="0">
              <a:solidFill>
                <a:schemeClr val="bg1"/>
              </a:solidFill>
              <a:effectLst/>
              <a:latin typeface="Calibri" panose="020F0502020204030204" pitchFamily="34" charset="0"/>
            </a:endParaRPr>
          </a:p>
          <a:p>
            <a:pPr marL="342900"/>
            <a:endParaRPr lang="en-US" b="0" i="0" dirty="0">
              <a:solidFill>
                <a:schemeClr val="bg1"/>
              </a:solidFill>
              <a:effectLst/>
              <a:latin typeface="Calibri" panose="020F0502020204030204" pitchFamily="34" charset="0"/>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674582" y="2165316"/>
            <a:ext cx="5586663" cy="4024125"/>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Clr>
                <a:schemeClr val="lt1"/>
              </a:buClr>
              <a:buSzPts val="2200"/>
              <a:buNone/>
            </a:pPr>
            <a:r>
              <a:rPr lang="en-US" sz="6000" b="1" dirty="0"/>
              <a:t>Security Policy Introduction:</a:t>
            </a:r>
          </a:p>
          <a:p>
            <a:pPr marL="342900">
              <a:buSzPts val="2200"/>
            </a:pPr>
            <a:r>
              <a:rPr lang="en-US" sz="6000" dirty="0"/>
              <a:t>Defines secure coding standards to prevent vulnerabilities</a:t>
            </a:r>
          </a:p>
          <a:p>
            <a:pPr marL="342900">
              <a:buSzPts val="2200"/>
            </a:pPr>
            <a:r>
              <a:rPr lang="en-US" sz="6000" dirty="0"/>
              <a:t>Ensures compliance with best practices &amp; regulations</a:t>
            </a:r>
          </a:p>
          <a:p>
            <a:pPr marL="0" indent="0">
              <a:buSzPts val="2200"/>
              <a:buNone/>
            </a:pPr>
            <a:r>
              <a:rPr lang="en-US" sz="6000" b="1" dirty="0"/>
              <a:t>Why the Policy is Needed:</a:t>
            </a:r>
          </a:p>
          <a:p>
            <a:pPr marL="342900">
              <a:buSzPts val="2200"/>
            </a:pPr>
            <a:r>
              <a:rPr lang="en-US" sz="6000" dirty="0"/>
              <a:t>Cyber threats are increasing; weak security is a major risk</a:t>
            </a:r>
          </a:p>
          <a:p>
            <a:pPr marL="342900">
              <a:buSzPts val="2200"/>
            </a:pPr>
            <a:r>
              <a:rPr lang="en-US" sz="6000" dirty="0"/>
              <a:t>Structured guidelines reduce attack surfaces &amp; prevent exploits</a:t>
            </a:r>
          </a:p>
          <a:p>
            <a:pPr marL="0" indent="0">
              <a:buSzPts val="2200"/>
              <a:buNone/>
            </a:pPr>
            <a:r>
              <a:rPr lang="en-US" sz="6000" b="1" dirty="0"/>
              <a:t>Supporting Defense-in-Depth:</a:t>
            </a:r>
          </a:p>
          <a:p>
            <a:pPr marL="342900">
              <a:buSzPts val="2200"/>
            </a:pPr>
            <a:r>
              <a:rPr lang="en-US" sz="6000" dirty="0"/>
              <a:t>Multi-layered security controls across all development stages</a:t>
            </a:r>
          </a:p>
          <a:p>
            <a:pPr marL="342900">
              <a:buSzPts val="2200"/>
            </a:pPr>
            <a:r>
              <a:rPr lang="en-US" sz="6000" dirty="0"/>
              <a:t>Uses automation, encryption, &amp; access control for security</a:t>
            </a:r>
          </a:p>
          <a:p>
            <a:pPr marL="342900">
              <a:buSzPts val="2200"/>
            </a:pPr>
            <a:r>
              <a:rPr lang="en-US" sz="6000" dirty="0"/>
              <a:t>Prevents, detects, and mitigates security threats proactively</a:t>
            </a:r>
          </a:p>
          <a:p>
            <a:pPr marL="0" indent="0">
              <a:buSzPts val="22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227878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8" name="Audio 57">
            <a:hlinkClick r:id="" action="ppaction://media"/>
            <a:extLst>
              <a:ext uri="{FF2B5EF4-FFF2-40B4-BE49-F238E27FC236}">
                <a16:creationId xmlns:a16="http://schemas.microsoft.com/office/drawing/2014/main" id="{DCFEED4B-3CA8-E333-7523-E0F22BA7118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391"/>
    </mc:Choice>
    <mc:Fallback>
      <p:transition spd="slow" advTm="42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958039099"/>
              </p:ext>
            </p:extLst>
          </p:nvPr>
        </p:nvGraphicFramePr>
        <p:xfrm>
          <a:off x="2178387" y="1762126"/>
          <a:ext cx="7835225" cy="46633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ct val="120000"/>
                        <a:buFont typeface="Arial" panose="020B0604020202020204" pitchFamily="34" charset="0"/>
                        <a:buNone/>
                      </a:pPr>
                      <a:r>
                        <a:rPr lang="en-US" sz="3600" u="none" strike="noStrike" cap="none" dirty="0">
                          <a:solidFill>
                            <a:srgbClr val="FFD966"/>
                          </a:solidFill>
                        </a:rPr>
                        <a:t>Likely</a:t>
                      </a:r>
                      <a:endParaRPr sz="1400" u="none" strike="noStrike" cap="none" dirty="0"/>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SQL Injection (SAST, DAST, CI/CD security scans)</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Insecure String Handling (Static analysis, memory sanitization)</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Weak Cryptography (SCA, compliance scans)</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Insecure Networking (DAST, penetration testing)</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ct val="120000"/>
                        <a:buFont typeface="Arial" panose="020B0604020202020204" pitchFamily="34" charset="0"/>
                        <a:buNone/>
                      </a:pPr>
                      <a:r>
                        <a:rPr lang="en-US" sz="3600" u="none" strike="noStrike" cap="none" dirty="0">
                          <a:solidFill>
                            <a:srgbClr val="FFD966"/>
                          </a:solidFill>
                        </a:rPr>
                        <a:t>Priority</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Memory Mismanagement (Fuzz testing, memory analysis)</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Insecure File Access (SAST, config audits)</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Lack of Input Validation (SAST, CI/CD validation)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ct val="120000"/>
                        <a:buFont typeface="Arial" panose="020B0604020202020204" pitchFamily="34" charset="0"/>
                        <a:buNone/>
                      </a:pPr>
                      <a:r>
                        <a:rPr lang="en-US" sz="3600" u="none" strike="noStrike" cap="none" dirty="0">
                          <a:solidFill>
                            <a:srgbClr val="FFD966"/>
                          </a:solidFill>
                        </a:rPr>
                        <a:t>Low priority</a:t>
                      </a:r>
                      <a:endParaRPr sz="1400" u="none" strike="noStrike" cap="none" dirty="0"/>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Improper Data Typing (Linters, SAST)</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Poor Exception Handling (Static analysis, manual review)</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Assertion Misuse (Unit testing, audits)</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ct val="120000"/>
                        <a:buFont typeface="Arial" panose="020B0604020202020204" pitchFamily="34" charset="0"/>
                        <a:buNone/>
                      </a:pPr>
                      <a:r>
                        <a:rPr lang="en-US" sz="3600" u="none" strike="noStrike" cap="none" dirty="0">
                          <a:solidFill>
                            <a:srgbClr val="FFD966"/>
                          </a:solidFill>
                        </a:rPr>
                        <a:t>Unlikely</a:t>
                      </a:r>
                      <a:endParaRPr sz="1400" u="none" strike="noStrike" cap="none" dirty="0"/>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Assertions Misuse – Minimal impact if disabled.</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Exception Handling – Rarely leads to major exposure.</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Minor Memory Leaks – Low security risk.</a:t>
                      </a:r>
                    </a:p>
                    <a:p>
                      <a:pPr marL="285750" marR="0" lvl="0" indent="-285750" algn="l" rtl="0">
                        <a:lnSpc>
                          <a:spcPct val="100000"/>
                        </a:lnSpc>
                        <a:spcBef>
                          <a:spcPts val="0"/>
                        </a:spcBef>
                        <a:spcAft>
                          <a:spcPts val="0"/>
                        </a:spcAft>
                        <a:buClr>
                          <a:srgbClr val="000000"/>
                        </a:buClr>
                        <a:buSzPct val="120000"/>
                        <a:buFont typeface="Arial" panose="020B0604020202020204" pitchFamily="34" charset="0"/>
                        <a:buChar char="•"/>
                      </a:pPr>
                      <a:r>
                        <a:rPr lang="en-US" sz="1400" u="none" strike="noStrike" cap="none" dirty="0">
                          <a:solidFill>
                            <a:schemeClr val="tx1"/>
                          </a:solidFill>
                        </a:rPr>
                        <a:t>File Permission Issues – Uncommon in controlled settings.</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4" name="Audio 133">
            <a:hlinkClick r:id="" action="ppaction://media"/>
            <a:extLst>
              <a:ext uri="{FF2B5EF4-FFF2-40B4-BE49-F238E27FC236}">
                <a16:creationId xmlns:a16="http://schemas.microsoft.com/office/drawing/2014/main" id="{D00B4FFE-91E8-DF5A-F0D6-8FB8601F67E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095"/>
    </mc:Choice>
    <mc:Fallback>
      <p:transition spd="slow" advTm="49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4D3F386E-A320-06D1-1168-98808B874723}"/>
              </a:ext>
            </a:extLst>
          </p:cNvPr>
          <p:cNvGraphicFramePr>
            <a:graphicFrameLocks noGrp="1"/>
          </p:cNvGraphicFramePr>
          <p:nvPr>
            <p:extLst>
              <p:ext uri="{D42A27DB-BD31-4B8C-83A1-F6EECF244321}">
                <p14:modId xmlns:p14="http://schemas.microsoft.com/office/powerpoint/2010/main" val="4121100243"/>
              </p:ext>
            </p:extLst>
          </p:nvPr>
        </p:nvGraphicFramePr>
        <p:xfrm>
          <a:off x="2032000" y="2014387"/>
          <a:ext cx="8128000" cy="407924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779370350"/>
                    </a:ext>
                  </a:extLst>
                </a:gridCol>
                <a:gridCol w="4064000">
                  <a:extLst>
                    <a:ext uri="{9D8B030D-6E8A-4147-A177-3AD203B41FA5}">
                      <a16:colId xmlns:a16="http://schemas.microsoft.com/office/drawing/2014/main" val="3954007284"/>
                    </a:ext>
                  </a:extLst>
                </a:gridCol>
              </a:tblGrid>
              <a:tr h="370840">
                <a:tc>
                  <a:txBody>
                    <a:bodyPr/>
                    <a:lstStyle/>
                    <a:p>
                      <a:pPr algn="ctr"/>
                      <a:r>
                        <a:rPr lang="en-US" b="1" dirty="0">
                          <a:solidFill>
                            <a:schemeClr val="bg1"/>
                          </a:solidFill>
                        </a:rPr>
                        <a:t>Principle</a:t>
                      </a:r>
                    </a:p>
                  </a:txBody>
                  <a:tcPr/>
                </a:tc>
                <a:tc>
                  <a:txBody>
                    <a:bodyPr/>
                    <a:lstStyle/>
                    <a:p>
                      <a:pPr algn="ctr"/>
                      <a:r>
                        <a:rPr lang="en-US" b="1" dirty="0">
                          <a:solidFill>
                            <a:schemeClr val="bg1"/>
                          </a:solidFill>
                        </a:rPr>
                        <a:t>Applicable Coding Standards</a:t>
                      </a:r>
                    </a:p>
                  </a:txBody>
                  <a:tcPr/>
                </a:tc>
                <a:extLst>
                  <a:ext uri="{0D108BD9-81ED-4DB2-BD59-A6C34878D82A}">
                    <a16:rowId xmlns:a16="http://schemas.microsoft.com/office/drawing/2014/main" val="1029002130"/>
                  </a:ext>
                </a:extLst>
              </a:tr>
              <a:tr h="370840">
                <a:tc>
                  <a:txBody>
                    <a:bodyPr/>
                    <a:lstStyle/>
                    <a:p>
                      <a:r>
                        <a:rPr lang="en-US" dirty="0">
                          <a:solidFill>
                            <a:schemeClr val="tx1"/>
                          </a:solidFill>
                        </a:rPr>
                        <a:t>Least Privilege</a:t>
                      </a:r>
                    </a:p>
                  </a:txBody>
                  <a:tcPr/>
                </a:tc>
                <a:tc>
                  <a:txBody>
                    <a:bodyPr/>
                    <a:lstStyle/>
                    <a:p>
                      <a:r>
                        <a:rPr lang="en-US" dirty="0">
                          <a:solidFill>
                            <a:schemeClr val="tx1"/>
                          </a:solidFill>
                        </a:rPr>
                        <a:t>Secure File Handling, Secure Networking</a:t>
                      </a:r>
                    </a:p>
                  </a:txBody>
                  <a:tcPr/>
                </a:tc>
                <a:extLst>
                  <a:ext uri="{0D108BD9-81ED-4DB2-BD59-A6C34878D82A}">
                    <a16:rowId xmlns:a16="http://schemas.microsoft.com/office/drawing/2014/main" val="3726985058"/>
                  </a:ext>
                </a:extLst>
              </a:tr>
              <a:tr h="370840">
                <a:tc>
                  <a:txBody>
                    <a:bodyPr/>
                    <a:lstStyle/>
                    <a:p>
                      <a:r>
                        <a:rPr lang="en-US" dirty="0">
                          <a:solidFill>
                            <a:schemeClr val="tx1"/>
                          </a:solidFill>
                        </a:rPr>
                        <a:t>Defense in Depth</a:t>
                      </a:r>
                    </a:p>
                  </a:txBody>
                  <a:tcPr/>
                </a:tc>
                <a:tc>
                  <a:txBody>
                    <a:bodyPr/>
                    <a:lstStyle/>
                    <a:p>
                      <a:r>
                        <a:rPr lang="en-US" dirty="0">
                          <a:solidFill>
                            <a:schemeClr val="tx1"/>
                          </a:solidFill>
                        </a:rPr>
                        <a:t>Cryptography Best Practices, Secure Networking</a:t>
                      </a:r>
                    </a:p>
                  </a:txBody>
                  <a:tcPr/>
                </a:tc>
                <a:extLst>
                  <a:ext uri="{0D108BD9-81ED-4DB2-BD59-A6C34878D82A}">
                    <a16:rowId xmlns:a16="http://schemas.microsoft.com/office/drawing/2014/main" val="1126392179"/>
                  </a:ext>
                </a:extLst>
              </a:tr>
              <a:tr h="370840">
                <a:tc>
                  <a:txBody>
                    <a:bodyPr/>
                    <a:lstStyle/>
                    <a:p>
                      <a:r>
                        <a:rPr lang="en-US" dirty="0">
                          <a:solidFill>
                            <a:schemeClr val="tx1"/>
                          </a:solidFill>
                        </a:rPr>
                        <a:t>Fail Securely</a:t>
                      </a:r>
                    </a:p>
                  </a:txBody>
                  <a:tcPr/>
                </a:tc>
                <a:tc>
                  <a:txBody>
                    <a:bodyPr/>
                    <a:lstStyle/>
                    <a:p>
                      <a:r>
                        <a:rPr lang="en-US" dirty="0">
                          <a:solidFill>
                            <a:schemeClr val="tx1"/>
                          </a:solidFill>
                        </a:rPr>
                        <a:t>Exception Handling, Assertions</a:t>
                      </a:r>
                    </a:p>
                  </a:txBody>
                  <a:tcPr/>
                </a:tc>
                <a:extLst>
                  <a:ext uri="{0D108BD9-81ED-4DB2-BD59-A6C34878D82A}">
                    <a16:rowId xmlns:a16="http://schemas.microsoft.com/office/drawing/2014/main" val="2523100988"/>
                  </a:ext>
                </a:extLst>
              </a:tr>
              <a:tr h="370840">
                <a:tc>
                  <a:txBody>
                    <a:bodyPr/>
                    <a:lstStyle/>
                    <a:p>
                      <a:r>
                        <a:rPr lang="en-US" dirty="0">
                          <a:solidFill>
                            <a:schemeClr val="tx1"/>
                          </a:solidFill>
                        </a:rPr>
                        <a:t>Secure the Weakest Link</a:t>
                      </a:r>
                    </a:p>
                  </a:txBody>
                  <a:tcPr/>
                </a:tc>
                <a:tc>
                  <a:txBody>
                    <a:bodyPr/>
                    <a:lstStyle/>
                    <a:p>
                      <a:r>
                        <a:rPr lang="en-US" dirty="0">
                          <a:solidFill>
                            <a:schemeClr val="tx1"/>
                          </a:solidFill>
                        </a:rPr>
                        <a:t>SQL Injection, Secure Networking</a:t>
                      </a:r>
                    </a:p>
                  </a:txBody>
                  <a:tcPr/>
                </a:tc>
                <a:extLst>
                  <a:ext uri="{0D108BD9-81ED-4DB2-BD59-A6C34878D82A}">
                    <a16:rowId xmlns:a16="http://schemas.microsoft.com/office/drawing/2014/main" val="4211457073"/>
                  </a:ext>
                </a:extLst>
              </a:tr>
              <a:tr h="370840">
                <a:tc>
                  <a:txBody>
                    <a:bodyPr/>
                    <a:lstStyle/>
                    <a:p>
                      <a:r>
                        <a:rPr lang="en-US" dirty="0">
                          <a:solidFill>
                            <a:schemeClr val="tx1"/>
                          </a:solidFill>
                        </a:rPr>
                        <a:t>Separation of Duties</a:t>
                      </a:r>
                    </a:p>
                  </a:txBody>
                  <a:tcPr/>
                </a:tc>
                <a:tc>
                  <a:txBody>
                    <a:bodyPr/>
                    <a:lstStyle/>
                    <a:p>
                      <a:r>
                        <a:rPr lang="en-US" dirty="0">
                          <a:solidFill>
                            <a:schemeClr val="tx1"/>
                          </a:solidFill>
                        </a:rPr>
                        <a:t>Authentication, Authorization</a:t>
                      </a:r>
                    </a:p>
                  </a:txBody>
                  <a:tcPr/>
                </a:tc>
                <a:extLst>
                  <a:ext uri="{0D108BD9-81ED-4DB2-BD59-A6C34878D82A}">
                    <a16:rowId xmlns:a16="http://schemas.microsoft.com/office/drawing/2014/main" val="1445239220"/>
                  </a:ext>
                </a:extLst>
              </a:tr>
              <a:tr h="370840">
                <a:tc>
                  <a:txBody>
                    <a:bodyPr/>
                    <a:lstStyle/>
                    <a:p>
                      <a:r>
                        <a:rPr lang="en-US" dirty="0">
                          <a:solidFill>
                            <a:schemeClr val="tx1"/>
                          </a:solidFill>
                        </a:rPr>
                        <a:t>Keep Security Simple</a:t>
                      </a:r>
                    </a:p>
                  </a:txBody>
                  <a:tcPr/>
                </a:tc>
                <a:tc>
                  <a:txBody>
                    <a:bodyPr/>
                    <a:lstStyle/>
                    <a:p>
                      <a:r>
                        <a:rPr lang="en-US" dirty="0">
                          <a:solidFill>
                            <a:schemeClr val="tx1"/>
                          </a:solidFill>
                        </a:rPr>
                        <a:t>Data Value, Data Type</a:t>
                      </a:r>
                    </a:p>
                  </a:txBody>
                  <a:tcPr/>
                </a:tc>
                <a:extLst>
                  <a:ext uri="{0D108BD9-81ED-4DB2-BD59-A6C34878D82A}">
                    <a16:rowId xmlns:a16="http://schemas.microsoft.com/office/drawing/2014/main" val="778626452"/>
                  </a:ext>
                </a:extLst>
              </a:tr>
              <a:tr h="370840">
                <a:tc>
                  <a:txBody>
                    <a:bodyPr/>
                    <a:lstStyle/>
                    <a:p>
                      <a:r>
                        <a:rPr lang="en-US" dirty="0">
                          <a:solidFill>
                            <a:schemeClr val="tx1"/>
                          </a:solidFill>
                        </a:rPr>
                        <a:t>Least Common Mechanism</a:t>
                      </a:r>
                    </a:p>
                  </a:txBody>
                  <a:tcPr/>
                </a:tc>
                <a:tc>
                  <a:txBody>
                    <a:bodyPr/>
                    <a:lstStyle/>
                    <a:p>
                      <a:r>
                        <a:rPr lang="en-US" dirty="0">
                          <a:solidFill>
                            <a:schemeClr val="tx1"/>
                          </a:solidFill>
                        </a:rPr>
                        <a:t>Secure File Handling, Secure Networking</a:t>
                      </a:r>
                    </a:p>
                  </a:txBody>
                  <a:tcPr/>
                </a:tc>
                <a:extLst>
                  <a:ext uri="{0D108BD9-81ED-4DB2-BD59-A6C34878D82A}">
                    <a16:rowId xmlns:a16="http://schemas.microsoft.com/office/drawing/2014/main" val="2773253802"/>
                  </a:ext>
                </a:extLst>
              </a:tr>
              <a:tr h="370840">
                <a:tc>
                  <a:txBody>
                    <a:bodyPr/>
                    <a:lstStyle/>
                    <a:p>
                      <a:r>
                        <a:rPr lang="en-US" dirty="0">
                          <a:solidFill>
                            <a:schemeClr val="tx1"/>
                          </a:solidFill>
                        </a:rPr>
                        <a:t>Psychological Acceptability</a:t>
                      </a:r>
                    </a:p>
                  </a:txBody>
                  <a:tcPr/>
                </a:tc>
                <a:tc>
                  <a:txBody>
                    <a:bodyPr/>
                    <a:lstStyle/>
                    <a:p>
                      <a:r>
                        <a:rPr lang="en-US" dirty="0">
                          <a:solidFill>
                            <a:schemeClr val="tx1"/>
                          </a:solidFill>
                        </a:rPr>
                        <a:t>User Authentication, Authorization</a:t>
                      </a:r>
                    </a:p>
                  </a:txBody>
                  <a:tcPr/>
                </a:tc>
                <a:extLst>
                  <a:ext uri="{0D108BD9-81ED-4DB2-BD59-A6C34878D82A}">
                    <a16:rowId xmlns:a16="http://schemas.microsoft.com/office/drawing/2014/main" val="1037851455"/>
                  </a:ext>
                </a:extLst>
              </a:tr>
              <a:tr h="370840">
                <a:tc>
                  <a:txBody>
                    <a:bodyPr/>
                    <a:lstStyle/>
                    <a:p>
                      <a:r>
                        <a:rPr lang="en-US" dirty="0">
                          <a:solidFill>
                            <a:schemeClr val="tx1"/>
                          </a:solidFill>
                        </a:rPr>
                        <a:t>Security by Obscurity is Not Security</a:t>
                      </a:r>
                    </a:p>
                  </a:txBody>
                  <a:tcPr/>
                </a:tc>
                <a:tc>
                  <a:txBody>
                    <a:bodyPr/>
                    <a:lstStyle/>
                    <a:p>
                      <a:r>
                        <a:rPr lang="en-US" dirty="0">
                          <a:solidFill>
                            <a:schemeClr val="tx1"/>
                          </a:solidFill>
                        </a:rPr>
                        <a:t>Cryptography Best Practices, Secure Networking</a:t>
                      </a:r>
                    </a:p>
                  </a:txBody>
                  <a:tcPr/>
                </a:tc>
                <a:extLst>
                  <a:ext uri="{0D108BD9-81ED-4DB2-BD59-A6C34878D82A}">
                    <a16:rowId xmlns:a16="http://schemas.microsoft.com/office/drawing/2014/main" val="3106780759"/>
                  </a:ext>
                </a:extLst>
              </a:tr>
              <a:tr h="370840">
                <a:tc>
                  <a:txBody>
                    <a:bodyPr/>
                    <a:lstStyle/>
                    <a:p>
                      <a:r>
                        <a:rPr lang="en-US" dirty="0">
                          <a:solidFill>
                            <a:schemeClr val="tx1"/>
                          </a:solidFill>
                        </a:rPr>
                        <a:t>Complete Mediation</a:t>
                      </a:r>
                    </a:p>
                  </a:txBody>
                  <a:tcPr/>
                </a:tc>
                <a:tc>
                  <a:txBody>
                    <a:bodyPr/>
                    <a:lstStyle/>
                    <a:p>
                      <a:r>
                        <a:rPr lang="en-US" dirty="0">
                          <a:solidFill>
                            <a:schemeClr val="tx1"/>
                          </a:solidFill>
                        </a:rPr>
                        <a:t>Authorization, Accounting</a:t>
                      </a:r>
                    </a:p>
                  </a:txBody>
                  <a:tcPr/>
                </a:tc>
                <a:extLst>
                  <a:ext uri="{0D108BD9-81ED-4DB2-BD59-A6C34878D82A}">
                    <a16:rowId xmlns:a16="http://schemas.microsoft.com/office/drawing/2014/main" val="834305721"/>
                  </a:ext>
                </a:extLst>
              </a:tr>
            </a:tbl>
          </a:graphicData>
        </a:graphic>
      </p:graphicFrame>
      <p:pic>
        <p:nvPicPr>
          <p:cNvPr id="12" name="Audio 11">
            <a:hlinkClick r:id="" action="ppaction://media"/>
            <a:extLst>
              <a:ext uri="{FF2B5EF4-FFF2-40B4-BE49-F238E27FC236}">
                <a16:creationId xmlns:a16="http://schemas.microsoft.com/office/drawing/2014/main" id="{33CD9C90-B8FB-2988-5DB4-424487F097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708"/>
    </mc:Choice>
    <mc:Fallback>
      <p:transition spd="slow" advTm="36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1800" b="1" dirty="0"/>
              <a:t>SQL Injection </a:t>
            </a:r>
            <a:r>
              <a:rPr lang="en-US" sz="1800" dirty="0"/>
              <a:t>– Prevents attackers from manipulating database queries to gain unauthorized access.</a:t>
            </a:r>
          </a:p>
          <a:p>
            <a:pPr lvl="0" indent="-457200" algn="l" rtl="0">
              <a:lnSpc>
                <a:spcPct val="90000"/>
              </a:lnSpc>
              <a:spcBef>
                <a:spcPts val="0"/>
              </a:spcBef>
              <a:spcAft>
                <a:spcPts val="0"/>
              </a:spcAft>
              <a:buClr>
                <a:schemeClr val="lt1"/>
              </a:buClr>
              <a:buSzPts val="2000"/>
              <a:buFont typeface="+mj-lt"/>
              <a:buAutoNum type="arabicPeriod"/>
            </a:pPr>
            <a:r>
              <a:rPr lang="en-US" sz="1800" b="1" dirty="0"/>
              <a:t>Cryptography Best Practices </a:t>
            </a:r>
            <a:r>
              <a:rPr lang="en-US" sz="1800" dirty="0"/>
              <a:t>– Ensures sensitive data remains secure with strong encryption methods.</a:t>
            </a:r>
          </a:p>
          <a:p>
            <a:pPr lvl="0" indent="-457200" algn="l" rtl="0">
              <a:lnSpc>
                <a:spcPct val="90000"/>
              </a:lnSpc>
              <a:spcBef>
                <a:spcPts val="0"/>
              </a:spcBef>
              <a:spcAft>
                <a:spcPts val="0"/>
              </a:spcAft>
              <a:buClr>
                <a:schemeClr val="lt1"/>
              </a:buClr>
              <a:buSzPts val="2000"/>
              <a:buFont typeface="+mj-lt"/>
              <a:buAutoNum type="arabicPeriod"/>
            </a:pPr>
            <a:r>
              <a:rPr lang="en-US" sz="1800" b="1" dirty="0"/>
              <a:t>Secure Networking </a:t>
            </a:r>
            <a:r>
              <a:rPr lang="en-US" sz="1800" dirty="0"/>
              <a:t>– Protects data in transit from interception using encryption and authentication.</a:t>
            </a:r>
          </a:p>
          <a:p>
            <a:pPr lvl="0" indent="-457200" algn="l" rtl="0">
              <a:lnSpc>
                <a:spcPct val="90000"/>
              </a:lnSpc>
              <a:spcBef>
                <a:spcPts val="0"/>
              </a:spcBef>
              <a:spcAft>
                <a:spcPts val="0"/>
              </a:spcAft>
              <a:buClr>
                <a:schemeClr val="lt1"/>
              </a:buClr>
              <a:buSzPts val="2000"/>
              <a:buFont typeface="+mj-lt"/>
              <a:buAutoNum type="arabicPeriod"/>
            </a:pPr>
            <a:r>
              <a:rPr lang="en-US" sz="1800" b="1" dirty="0"/>
              <a:t>Secure File Handling </a:t>
            </a:r>
            <a:r>
              <a:rPr lang="en-US" sz="1800" dirty="0"/>
              <a:t>– Prevents unauthorized file access and exploits like path traversal.</a:t>
            </a:r>
          </a:p>
          <a:p>
            <a:pPr lvl="0" indent="-457200" algn="l" rtl="0">
              <a:lnSpc>
                <a:spcPct val="90000"/>
              </a:lnSpc>
              <a:spcBef>
                <a:spcPts val="0"/>
              </a:spcBef>
              <a:spcAft>
                <a:spcPts val="0"/>
              </a:spcAft>
              <a:buClr>
                <a:schemeClr val="lt1"/>
              </a:buClr>
              <a:buSzPts val="2000"/>
              <a:buFont typeface="+mj-lt"/>
              <a:buAutoNum type="arabicPeriod"/>
            </a:pPr>
            <a:r>
              <a:rPr lang="en-US" sz="1800" b="1" dirty="0"/>
              <a:t>Memory Protection </a:t>
            </a:r>
            <a:r>
              <a:rPr lang="en-US" sz="1800" dirty="0"/>
              <a:t>– Mitigates buffer overflows and memory leaks that can lead to security breaches.</a:t>
            </a:r>
          </a:p>
          <a:p>
            <a:pPr lvl="0" indent="-457200" algn="l" rtl="0">
              <a:lnSpc>
                <a:spcPct val="90000"/>
              </a:lnSpc>
              <a:spcBef>
                <a:spcPts val="0"/>
              </a:spcBef>
              <a:spcAft>
                <a:spcPts val="0"/>
              </a:spcAft>
              <a:buClr>
                <a:schemeClr val="lt1"/>
              </a:buClr>
              <a:buSzPts val="2000"/>
              <a:buFont typeface="+mj-lt"/>
              <a:buAutoNum type="arabicPeriod"/>
            </a:pPr>
            <a:r>
              <a:rPr lang="en-US" sz="1800" b="1" dirty="0"/>
              <a:t>Exception Handling </a:t>
            </a:r>
            <a:r>
              <a:rPr lang="en-US" sz="1800" dirty="0"/>
              <a:t>– Prevents exposure of sensitive system details through error messages.</a:t>
            </a:r>
          </a:p>
          <a:p>
            <a:pPr lvl="0" indent="-457200" algn="l" rtl="0">
              <a:lnSpc>
                <a:spcPct val="90000"/>
              </a:lnSpc>
              <a:spcBef>
                <a:spcPts val="0"/>
              </a:spcBef>
              <a:spcAft>
                <a:spcPts val="0"/>
              </a:spcAft>
              <a:buClr>
                <a:schemeClr val="lt1"/>
              </a:buClr>
              <a:buSzPts val="2000"/>
              <a:buFont typeface="+mj-lt"/>
              <a:buAutoNum type="arabicPeriod"/>
            </a:pPr>
            <a:r>
              <a:rPr lang="en-US" sz="1800" b="1" dirty="0"/>
              <a:t>Assertions</a:t>
            </a:r>
            <a:r>
              <a:rPr lang="en-US" sz="1800" dirty="0"/>
              <a:t> – Helps detect bugs during development without affecting production security.</a:t>
            </a:r>
          </a:p>
          <a:p>
            <a:pPr lvl="0" indent="-457200" algn="l" rtl="0">
              <a:lnSpc>
                <a:spcPct val="90000"/>
              </a:lnSpc>
              <a:spcBef>
                <a:spcPts val="0"/>
              </a:spcBef>
              <a:spcAft>
                <a:spcPts val="0"/>
              </a:spcAft>
              <a:buClr>
                <a:schemeClr val="lt1"/>
              </a:buClr>
              <a:buSzPts val="2000"/>
              <a:buFont typeface="+mj-lt"/>
              <a:buAutoNum type="arabicPeriod"/>
            </a:pPr>
            <a:r>
              <a:rPr lang="en-US" sz="1800" b="1" dirty="0"/>
              <a:t>String Correctness </a:t>
            </a:r>
            <a:r>
              <a:rPr lang="en-US" sz="1800" dirty="0"/>
              <a:t>– Ensures proper input validation to prevent injection and buffer overflow attacks.</a:t>
            </a:r>
          </a:p>
          <a:p>
            <a:pPr lvl="0" indent="-457200" algn="l" rtl="0">
              <a:lnSpc>
                <a:spcPct val="90000"/>
              </a:lnSpc>
              <a:spcBef>
                <a:spcPts val="0"/>
              </a:spcBef>
              <a:spcAft>
                <a:spcPts val="0"/>
              </a:spcAft>
              <a:buClr>
                <a:schemeClr val="lt1"/>
              </a:buClr>
              <a:buSzPts val="2000"/>
              <a:buFont typeface="+mj-lt"/>
              <a:buAutoNum type="arabicPeriod"/>
            </a:pPr>
            <a:r>
              <a:rPr lang="en-US" sz="1800" b="1" dirty="0"/>
              <a:t>Data Value </a:t>
            </a:r>
            <a:r>
              <a:rPr lang="en-US" sz="1800" dirty="0"/>
              <a:t>– Validates input ranges to prevent overflows and unexpected behavior.</a:t>
            </a:r>
          </a:p>
          <a:p>
            <a:pPr lvl="0" indent="-457200" algn="l" rtl="0">
              <a:lnSpc>
                <a:spcPct val="90000"/>
              </a:lnSpc>
              <a:spcBef>
                <a:spcPts val="0"/>
              </a:spcBef>
              <a:spcAft>
                <a:spcPts val="0"/>
              </a:spcAft>
              <a:buClr>
                <a:schemeClr val="lt1"/>
              </a:buClr>
              <a:buSzPts val="2000"/>
              <a:buFont typeface="+mj-lt"/>
              <a:buAutoNum type="arabicPeriod"/>
            </a:pPr>
            <a:r>
              <a:rPr lang="en-US" sz="1800" b="1" dirty="0"/>
              <a:t>Data Type </a:t>
            </a:r>
            <a:r>
              <a:rPr lang="en-US" sz="1800" dirty="0"/>
              <a:t>– Enforces strict typing to prevent type-related vulnerabilities.</a:t>
            </a:r>
            <a:endParaRPr sz="1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3" name="Audio 32">
            <a:hlinkClick r:id="" action="ppaction://media"/>
            <a:extLst>
              <a:ext uri="{FF2B5EF4-FFF2-40B4-BE49-F238E27FC236}">
                <a16:creationId xmlns:a16="http://schemas.microsoft.com/office/drawing/2014/main" id="{7F97A2BD-E409-203E-397C-1C668403AD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345"/>
    </mc:Choice>
    <mc:Fallback>
      <p:transition spd="slow" advTm="39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1917102"/>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2400" dirty="0"/>
              <a:t>🔐 </a:t>
            </a:r>
            <a:r>
              <a:rPr lang="en-US" sz="2400" b="1" dirty="0"/>
              <a:t>Encryption at Rest</a:t>
            </a:r>
            <a:r>
              <a:rPr lang="en-US" sz="2400" dirty="0"/>
              <a:t> – All sensitive data stored in databases, file systems, or cloud storage must be encrypted using AES-256 to protect against unauthorized access.</a:t>
            </a:r>
          </a:p>
          <a:p>
            <a:pPr marL="0" lvl="0" indent="0" algn="l" rtl="0">
              <a:lnSpc>
                <a:spcPct val="90000"/>
              </a:lnSpc>
              <a:spcBef>
                <a:spcPts val="1000"/>
              </a:spcBef>
              <a:spcAft>
                <a:spcPts val="0"/>
              </a:spcAft>
              <a:buClr>
                <a:schemeClr val="lt1"/>
              </a:buClr>
              <a:buSzPts val="1600"/>
              <a:buNone/>
            </a:pPr>
            <a:endParaRPr lang="en-US" sz="2400" dirty="0"/>
          </a:p>
          <a:p>
            <a:pPr marL="0" lvl="0" indent="0" algn="l" rtl="0">
              <a:lnSpc>
                <a:spcPct val="90000"/>
              </a:lnSpc>
              <a:spcBef>
                <a:spcPts val="1000"/>
              </a:spcBef>
              <a:spcAft>
                <a:spcPts val="0"/>
              </a:spcAft>
              <a:buClr>
                <a:schemeClr val="lt1"/>
              </a:buClr>
              <a:buSzPts val="1600"/>
              <a:buNone/>
            </a:pPr>
            <a:r>
              <a:rPr lang="en-US" sz="2400" dirty="0"/>
              <a:t>🌍 </a:t>
            </a:r>
            <a:r>
              <a:rPr lang="en-US" sz="2400" b="1" dirty="0"/>
              <a:t>Encryption in Flight</a:t>
            </a:r>
            <a:r>
              <a:rPr lang="en-US" sz="2400" dirty="0"/>
              <a:t> – Data transmitted over networks must use TLS 1.2+ or IPsec to prevent interception and ensure confidentiality.</a:t>
            </a:r>
          </a:p>
          <a:p>
            <a:pPr marL="0" lvl="0" indent="0" algn="l" rtl="0">
              <a:lnSpc>
                <a:spcPct val="90000"/>
              </a:lnSpc>
              <a:spcBef>
                <a:spcPts val="1000"/>
              </a:spcBef>
              <a:spcAft>
                <a:spcPts val="0"/>
              </a:spcAft>
              <a:buClr>
                <a:schemeClr val="lt1"/>
              </a:buClr>
              <a:buSzPts val="1600"/>
              <a:buNone/>
            </a:pPr>
            <a:endParaRPr lang="en-US" sz="2400" dirty="0"/>
          </a:p>
          <a:p>
            <a:pPr marL="0" lvl="0" indent="0" algn="l" rtl="0">
              <a:lnSpc>
                <a:spcPct val="90000"/>
              </a:lnSpc>
              <a:spcBef>
                <a:spcPts val="1000"/>
              </a:spcBef>
              <a:spcAft>
                <a:spcPts val="0"/>
              </a:spcAft>
              <a:buClr>
                <a:schemeClr val="lt1"/>
              </a:buClr>
              <a:buSzPts val="1600"/>
              <a:buNone/>
            </a:pPr>
            <a:r>
              <a:rPr lang="en-US" sz="2400" dirty="0"/>
              <a:t>⚙ </a:t>
            </a:r>
            <a:r>
              <a:rPr lang="en-US" sz="2400" b="1" dirty="0"/>
              <a:t>Encryption in Use</a:t>
            </a:r>
            <a:r>
              <a:rPr lang="en-US" sz="2400" dirty="0"/>
              <a:t> – Sensitive data processed in memory must leverage Confidential Computing techniques, such as Intel SGX or AMD SEV, to prevent exposure in multi-tenant environments.</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0" name="Audio 29">
            <a:hlinkClick r:id="" action="ppaction://media"/>
            <a:extLst>
              <a:ext uri="{FF2B5EF4-FFF2-40B4-BE49-F238E27FC236}">
                <a16:creationId xmlns:a16="http://schemas.microsoft.com/office/drawing/2014/main" id="{04519B88-ED8D-5767-8F92-1C3DFE78C8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034"/>
    </mc:Choice>
    <mc:Fallback>
      <p:transition spd="slow" advTm="3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400"/>
              <a:buNone/>
            </a:pPr>
            <a:r>
              <a:rPr lang="en-US" b="1" dirty="0"/>
              <a:t>🔒 Authentication</a:t>
            </a:r>
            <a:r>
              <a:rPr lang="en-US" dirty="0"/>
              <a:t> – Users must verify their identity using multi-factor authentication (MFA) and secure login credentials. Authentication methods include biometrics, smart cards, and password policies to prevent unauthorized access.</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b="1" dirty="0"/>
              <a:t>🔑 Authorization</a:t>
            </a:r>
            <a:r>
              <a:rPr lang="en-US" dirty="0"/>
              <a:t> – Role-Based Access Control (RBAC) ensures that users only access resources necessary for their role. Least Privilege principles and access control lists (ACLs) prevent privilege escalation and unauthorized modifications.</a:t>
            </a:r>
          </a:p>
          <a:p>
            <a:pPr marL="0" lvl="0" indent="0" algn="l" rtl="0">
              <a:lnSpc>
                <a:spcPct val="90000"/>
              </a:lnSpc>
              <a:spcBef>
                <a:spcPts val="0"/>
              </a:spcBef>
              <a:spcAft>
                <a:spcPts val="0"/>
              </a:spcAft>
              <a:buClr>
                <a:schemeClr val="lt1"/>
              </a:buClr>
              <a:buSzPts val="2400"/>
              <a:buNone/>
            </a:pPr>
            <a:endParaRPr lang="en-US" dirty="0"/>
          </a:p>
          <a:p>
            <a:pPr marL="0" lvl="0" indent="0" algn="l" rtl="0">
              <a:lnSpc>
                <a:spcPct val="90000"/>
              </a:lnSpc>
              <a:spcBef>
                <a:spcPts val="0"/>
              </a:spcBef>
              <a:spcAft>
                <a:spcPts val="0"/>
              </a:spcAft>
              <a:buClr>
                <a:schemeClr val="lt1"/>
              </a:buClr>
              <a:buSzPts val="2400"/>
              <a:buNone/>
            </a:pPr>
            <a:r>
              <a:rPr lang="en-US" b="1" dirty="0"/>
              <a:t>📊 Accounting</a:t>
            </a:r>
            <a:r>
              <a:rPr lang="en-US" dirty="0"/>
              <a:t> – System logs and audit trails track user activities, database changes, and file access. Security Information and Event Management (SIEM) tools monitor and generate alerts for suspicious activity, ensuring compliance and forensic analysis.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45CB0572-4F78-F5A1-57CE-26C2CB27FF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970"/>
    </mc:Choice>
    <mc:Fallback>
      <p:transition spd="slow" advTm="3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for Secure Data Handling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Focus: </a:t>
            </a:r>
            <a:r>
              <a:rPr lang="en-US" dirty="0"/>
              <a:t>Testing data type validation and buffer overflows</a:t>
            </a:r>
          </a:p>
          <a:p>
            <a:pPr marL="0" lvl="0" indent="0" algn="l" rtl="0">
              <a:lnSpc>
                <a:spcPct val="90000"/>
              </a:lnSpc>
              <a:spcBef>
                <a:spcPts val="1000"/>
              </a:spcBef>
              <a:spcAft>
                <a:spcPts val="0"/>
              </a:spcAft>
              <a:buSzPts val="1800"/>
              <a:buNone/>
            </a:pPr>
            <a:endParaRPr lang="en-US" dirty="0"/>
          </a:p>
          <a:p>
            <a:pPr marL="342900"/>
            <a:r>
              <a:rPr lang="en-US" b="1" dirty="0"/>
              <a:t>Test Case: </a:t>
            </a:r>
            <a:r>
              <a:rPr lang="en-US" dirty="0"/>
              <a:t>Ensure input validation for correct data types and prevent buffer overflows.</a:t>
            </a:r>
          </a:p>
          <a:p>
            <a:pPr marL="342900"/>
            <a:r>
              <a:rPr lang="en-US" b="1" dirty="0"/>
              <a:t>Extended Testing: </a:t>
            </a:r>
            <a:r>
              <a:rPr lang="en-US" dirty="0"/>
              <a:t>Test edge cases with extreme values and random input fuzzing.</a:t>
            </a:r>
          </a:p>
          <a:p>
            <a:pPr marL="342900"/>
            <a:r>
              <a:rPr lang="en-US" b="1" dirty="0"/>
              <a:t>Framework Usage: </a:t>
            </a:r>
            <a:r>
              <a:rPr lang="en-US" dirty="0"/>
              <a:t>Use Google Test (</a:t>
            </a:r>
            <a:r>
              <a:rPr lang="en-US" dirty="0" err="1"/>
              <a:t>GTest</a:t>
            </a:r>
            <a:r>
              <a:rPr lang="en-US" dirty="0"/>
              <a:t>) in C++ to validate input handling.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1ED617C-448E-6800-7B40-8E83DED5C3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90"/>
    </mc:Choice>
    <mc:Fallback>
      <p:transition spd="slow" advTm="23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4691-00ED-BF02-4D83-7CD9C8CEBB36}"/>
              </a:ext>
            </a:extLst>
          </p:cNvPr>
          <p:cNvSpPr>
            <a:spLocks noGrp="1"/>
          </p:cNvSpPr>
          <p:nvPr>
            <p:ph type="title"/>
          </p:nvPr>
        </p:nvSpPr>
        <p:spPr/>
        <p:txBody>
          <a:bodyPr/>
          <a:lstStyle/>
          <a:p>
            <a:r>
              <a:rPr lang="en-US" dirty="0"/>
              <a:t>Unit Testing for SQL Injection Prevention</a:t>
            </a:r>
          </a:p>
        </p:txBody>
      </p:sp>
      <p:sp>
        <p:nvSpPr>
          <p:cNvPr id="3" name="Text Placeholder 2">
            <a:extLst>
              <a:ext uri="{FF2B5EF4-FFF2-40B4-BE49-F238E27FC236}">
                <a16:creationId xmlns:a16="http://schemas.microsoft.com/office/drawing/2014/main" id="{B9F77072-CBE2-F991-3863-B9F4D8D91579}"/>
              </a:ext>
            </a:extLst>
          </p:cNvPr>
          <p:cNvSpPr>
            <a:spLocks noGrp="1"/>
          </p:cNvSpPr>
          <p:nvPr>
            <p:ph type="body" idx="1"/>
          </p:nvPr>
        </p:nvSpPr>
        <p:spPr/>
        <p:txBody>
          <a:bodyPr/>
          <a:lstStyle/>
          <a:p>
            <a:pPr marL="114300" indent="0">
              <a:buNone/>
            </a:pPr>
            <a:r>
              <a:rPr lang="en-US" b="1" dirty="0"/>
              <a:t>Focus: </a:t>
            </a:r>
            <a:r>
              <a:rPr lang="en-US" dirty="0"/>
              <a:t>Verifying secure database queries</a:t>
            </a:r>
          </a:p>
          <a:p>
            <a:pPr marL="114300" indent="0">
              <a:buNone/>
            </a:pPr>
            <a:endParaRPr lang="en-US" dirty="0"/>
          </a:p>
          <a:p>
            <a:r>
              <a:rPr lang="en-US" b="1" dirty="0"/>
              <a:t>Test Case: </a:t>
            </a:r>
            <a:r>
              <a:rPr lang="en-US" dirty="0"/>
              <a:t>Inputting SQL injection payloads and ensuring prepared statements prevent exploitation.</a:t>
            </a:r>
          </a:p>
          <a:p>
            <a:r>
              <a:rPr lang="en-US" b="1" dirty="0"/>
              <a:t>Extended Testing: </a:t>
            </a:r>
            <a:r>
              <a:rPr lang="en-US" dirty="0"/>
              <a:t>Simulate real-world attack scenarios using automated SQL injection testing tools.</a:t>
            </a:r>
          </a:p>
          <a:p>
            <a:r>
              <a:rPr lang="en-US" b="1" dirty="0"/>
              <a:t>Framework Usage: </a:t>
            </a:r>
            <a:r>
              <a:rPr lang="en-US" dirty="0"/>
              <a:t>Implement Google Mock (</a:t>
            </a:r>
            <a:r>
              <a:rPr lang="en-US" dirty="0" err="1"/>
              <a:t>GMock</a:t>
            </a:r>
            <a:r>
              <a:rPr lang="en-US" dirty="0"/>
              <a:t>) to validate input sanitization before queries execute.</a:t>
            </a:r>
          </a:p>
        </p:txBody>
      </p:sp>
      <p:pic>
        <p:nvPicPr>
          <p:cNvPr id="39" name="Audio 38">
            <a:hlinkClick r:id="" action="ppaction://media"/>
            <a:extLst>
              <a:ext uri="{FF2B5EF4-FFF2-40B4-BE49-F238E27FC236}">
                <a16:creationId xmlns:a16="http://schemas.microsoft.com/office/drawing/2014/main" id="{8C434547-D125-FFCA-461B-099AB86C69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6243017"/>
      </p:ext>
    </p:extLst>
  </p:cSld>
  <p:clrMapOvr>
    <a:masterClrMapping/>
  </p:clrMapOvr>
  <mc:AlternateContent xmlns:mc="http://schemas.openxmlformats.org/markup-compatibility/2006">
    <mc:Choice xmlns:p14="http://schemas.microsoft.com/office/powerpoint/2010/main" Requires="p14">
      <p:transition spd="slow" p14:dur="2000" advTm="25732"/>
    </mc:Choice>
    <mc:Fallback>
      <p:transition spd="slow" advTm="25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423</TotalTime>
  <Words>3039</Words>
  <Application>Microsoft Office PowerPoint</Application>
  <PresentationFormat>Widescreen</PresentationFormat>
  <Paragraphs>211</Paragraphs>
  <Slides>18</Slides>
  <Notes>18</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 for Secure Data Handling</vt:lpstr>
      <vt:lpstr>Unit Testing for SQL Injection Prevention</vt:lpstr>
      <vt:lpstr>Unit Testing for Memory Safety</vt:lpstr>
      <vt:lpstr>Unit Testing for Secure File Handling</vt:lpstr>
      <vt:lpstr>Unit Testing for Network Security</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Darwish, Jacqueline</cp:lastModifiedBy>
  <cp:revision>5</cp:revision>
  <dcterms:created xsi:type="dcterms:W3CDTF">2020-08-19T17:59:24Z</dcterms:created>
  <dcterms:modified xsi:type="dcterms:W3CDTF">2025-02-23T00:40:47Z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